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91" r:id="rId6"/>
    <p:sldId id="275" r:id="rId7"/>
    <p:sldId id="276" r:id="rId8"/>
    <p:sldId id="280" r:id="rId9"/>
    <p:sldId id="281" r:id="rId10"/>
    <p:sldId id="282" r:id="rId11"/>
    <p:sldId id="283" r:id="rId12"/>
    <p:sldId id="284" r:id="rId13"/>
    <p:sldId id="285" r:id="rId14"/>
    <p:sldId id="274" r:id="rId15"/>
    <p:sldId id="293" r:id="rId16"/>
    <p:sldId id="294" r:id="rId17"/>
    <p:sldId id="290" r:id="rId18"/>
    <p:sldId id="295" r:id="rId19"/>
  </p:sldIdLst>
  <p:sldSz cx="18288000" cy="10287000"/>
  <p:notesSz cx="6858000" cy="9144000"/>
  <p:embeddedFontLst>
    <p:embeddedFont>
      <p:font typeface="Francois One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Bold" panose="020B0806030504020204" charset="0"/>
      <p:regular r:id="rId25"/>
    </p:embeddedFont>
    <p:embeddedFont>
      <p:font typeface="Poppins Bold" panose="020B0604020202020204" charset="0"/>
      <p:regular r:id="rId26"/>
    </p:embeddedFont>
    <p:embeddedFont>
      <p:font typeface="Quicksand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090370-063E-42F1-846C-DDB7235C3BAE}" v="67" dt="2025-12-04T13:41:16.7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4" autoAdjust="0"/>
    <p:restoredTop sz="94622" autoAdjust="0"/>
  </p:normalViewPr>
  <p:slideViewPr>
    <p:cSldViewPr>
      <p:cViewPr>
        <p:scale>
          <a:sx n="36" d="100"/>
          <a:sy n="36" d="100"/>
        </p:scale>
        <p:origin x="880" y="1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n Diaaldin Malik Alkhidir" userId="89d748db-36d3-4629-8818-28052e81c3d3" providerId="ADAL" clId="{6D654EFE-C724-4A4C-BEAB-8404E63B1BC7}"/>
    <pc:docChg chg="undo redo custSel addSld delSld modSld sldOrd">
      <pc:chgData name="Non Diaaldin Malik Alkhidir" userId="89d748db-36d3-4629-8818-28052e81c3d3" providerId="ADAL" clId="{6D654EFE-C724-4A4C-BEAB-8404E63B1BC7}" dt="2025-12-04T13:46:15.305" v="1145" actId="1076"/>
      <pc:docMkLst>
        <pc:docMk/>
      </pc:docMkLst>
      <pc:sldChg chg="addSp delSp modSp mod">
        <pc:chgData name="Non Diaaldin Malik Alkhidir" userId="89d748db-36d3-4629-8818-28052e81c3d3" providerId="ADAL" clId="{6D654EFE-C724-4A4C-BEAB-8404E63B1BC7}" dt="2025-12-04T12:29:57.531" v="37" actId="1076"/>
        <pc:sldMkLst>
          <pc:docMk/>
          <pc:sldMk cId="0" sldId="256"/>
        </pc:sldMkLst>
        <pc:spChg chg="del">
          <ac:chgData name="Non Diaaldin Malik Alkhidir" userId="89d748db-36d3-4629-8818-28052e81c3d3" providerId="ADAL" clId="{6D654EFE-C724-4A4C-BEAB-8404E63B1BC7}" dt="2025-12-04T12:28:47.390" v="5" actId="21"/>
          <ac:spMkLst>
            <pc:docMk/>
            <pc:sldMk cId="0" sldId="256"/>
            <ac:spMk id="10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2:28:47.390" v="5" actId="21"/>
          <ac:spMkLst>
            <pc:docMk/>
            <pc:sldMk cId="0" sldId="256"/>
            <ac:spMk id="11" creationId="{00000000-0000-0000-0000-000000000000}"/>
          </ac:spMkLst>
        </pc:spChg>
        <pc:spChg chg="mod">
          <ac:chgData name="Non Diaaldin Malik Alkhidir" userId="89d748db-36d3-4629-8818-28052e81c3d3" providerId="ADAL" clId="{6D654EFE-C724-4A4C-BEAB-8404E63B1BC7}" dt="2025-12-04T12:29:57.531" v="37" actId="1076"/>
          <ac:spMkLst>
            <pc:docMk/>
            <pc:sldMk cId="0" sldId="256"/>
            <ac:spMk id="12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2:28:22.672" v="1" actId="478"/>
          <ac:spMkLst>
            <pc:docMk/>
            <pc:sldMk cId="0" sldId="256"/>
            <ac:spMk id="20" creationId="{00000000-0000-0000-0000-000000000000}"/>
          </ac:spMkLst>
        </pc:spChg>
        <pc:spChg chg="add mod">
          <ac:chgData name="Non Diaaldin Malik Alkhidir" userId="89d748db-36d3-4629-8818-28052e81c3d3" providerId="ADAL" clId="{6D654EFE-C724-4A4C-BEAB-8404E63B1BC7}" dt="2025-12-04T12:29:52.363" v="35" actId="404"/>
          <ac:spMkLst>
            <pc:docMk/>
            <pc:sldMk cId="0" sldId="256"/>
            <ac:spMk id="21" creationId="{811B688F-16D2-83D3-EDBB-9A92FB09DE6B}"/>
          </ac:spMkLst>
        </pc:spChg>
        <pc:grpChg chg="del">
          <ac:chgData name="Non Diaaldin Malik Alkhidir" userId="89d748db-36d3-4629-8818-28052e81c3d3" providerId="ADAL" clId="{6D654EFE-C724-4A4C-BEAB-8404E63B1BC7}" dt="2025-12-04T12:28:19.730" v="0" actId="478"/>
          <ac:grpSpMkLst>
            <pc:docMk/>
            <pc:sldMk cId="0" sldId="256"/>
            <ac:grpSpMk id="4" creationId="{00000000-0000-0000-0000-000000000000}"/>
          </ac:grpSpMkLst>
        </pc:grpChg>
        <pc:grpChg chg="add del">
          <ac:chgData name="Non Diaaldin Malik Alkhidir" userId="89d748db-36d3-4629-8818-28052e81c3d3" providerId="ADAL" clId="{6D654EFE-C724-4A4C-BEAB-8404E63B1BC7}" dt="2025-12-04T12:28:47.390" v="5" actId="21"/>
          <ac:grpSpMkLst>
            <pc:docMk/>
            <pc:sldMk cId="0" sldId="256"/>
            <ac:grpSpMk id="7" creationId="{00000000-0000-0000-0000-000000000000}"/>
          </ac:grpSpMkLst>
        </pc:grpChg>
      </pc:sldChg>
      <pc:sldChg chg="del">
        <pc:chgData name="Non Diaaldin Malik Alkhidir" userId="89d748db-36d3-4629-8818-28052e81c3d3" providerId="ADAL" clId="{6D654EFE-C724-4A4C-BEAB-8404E63B1BC7}" dt="2025-12-04T13:18:40.339" v="886" actId="47"/>
        <pc:sldMkLst>
          <pc:docMk/>
          <pc:sldMk cId="0" sldId="257"/>
        </pc:sldMkLst>
      </pc:sldChg>
      <pc:sldChg chg="addSp delSp modSp mod">
        <pc:chgData name="Non Diaaldin Malik Alkhidir" userId="89d748db-36d3-4629-8818-28052e81c3d3" providerId="ADAL" clId="{6D654EFE-C724-4A4C-BEAB-8404E63B1BC7}" dt="2025-12-04T13:27:08.446" v="1029" actId="478"/>
        <pc:sldMkLst>
          <pc:docMk/>
          <pc:sldMk cId="0" sldId="258"/>
        </pc:sldMkLst>
        <pc:spChg chg="del mod">
          <ac:chgData name="Non Diaaldin Malik Alkhidir" userId="89d748db-36d3-4629-8818-28052e81c3d3" providerId="ADAL" clId="{6D654EFE-C724-4A4C-BEAB-8404E63B1BC7}" dt="2025-12-04T13:27:08.446" v="1029" actId="478"/>
          <ac:spMkLst>
            <pc:docMk/>
            <pc:sldMk cId="0" sldId="258"/>
            <ac:spMk id="3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3:27:06.936" v="1028" actId="478"/>
          <ac:spMkLst>
            <pc:docMk/>
            <pc:sldMk cId="0" sldId="258"/>
            <ac:spMk id="4" creationId="{00000000-0000-0000-0000-000000000000}"/>
          </ac:spMkLst>
        </pc:spChg>
        <pc:spChg chg="add del mod">
          <ac:chgData name="Non Diaaldin Malik Alkhidir" userId="89d748db-36d3-4629-8818-28052e81c3d3" providerId="ADAL" clId="{6D654EFE-C724-4A4C-BEAB-8404E63B1BC7}" dt="2025-12-04T13:27:05.461" v="1027" actId="478"/>
          <ac:spMkLst>
            <pc:docMk/>
            <pc:sldMk cId="0" sldId="258"/>
            <ac:spMk id="5" creationId="{00000000-0000-0000-0000-000000000000}"/>
          </ac:spMkLst>
        </pc:spChg>
        <pc:spChg chg="mod">
          <ac:chgData name="Non Diaaldin Malik Alkhidir" userId="89d748db-36d3-4629-8818-28052e81c3d3" providerId="ADAL" clId="{6D654EFE-C724-4A4C-BEAB-8404E63B1BC7}" dt="2025-12-04T13:23:42.558" v="972" actId="120"/>
          <ac:spMkLst>
            <pc:docMk/>
            <pc:sldMk cId="0" sldId="258"/>
            <ac:spMk id="6" creationId="{00000000-0000-0000-0000-000000000000}"/>
          </ac:spMkLst>
        </pc:spChg>
        <pc:spChg chg="mod">
          <ac:chgData name="Non Diaaldin Malik Alkhidir" userId="89d748db-36d3-4629-8818-28052e81c3d3" providerId="ADAL" clId="{6D654EFE-C724-4A4C-BEAB-8404E63B1BC7}" dt="2025-12-04T13:23:26.422" v="969" actId="123"/>
          <ac:spMkLst>
            <pc:docMk/>
            <pc:sldMk cId="0" sldId="258"/>
            <ac:spMk id="7" creationId="{00000000-0000-0000-0000-000000000000}"/>
          </ac:spMkLst>
        </pc:spChg>
      </pc:sldChg>
      <pc:sldChg chg="del">
        <pc:chgData name="Non Diaaldin Malik Alkhidir" userId="89d748db-36d3-4629-8818-28052e81c3d3" providerId="ADAL" clId="{6D654EFE-C724-4A4C-BEAB-8404E63B1BC7}" dt="2025-12-04T13:20:14.799" v="888" actId="47"/>
        <pc:sldMkLst>
          <pc:docMk/>
          <pc:sldMk cId="0" sldId="259"/>
        </pc:sldMkLst>
      </pc:sldChg>
      <pc:sldChg chg="del ord">
        <pc:chgData name="Non Diaaldin Malik Alkhidir" userId="89d748db-36d3-4629-8818-28052e81c3d3" providerId="ADAL" clId="{6D654EFE-C724-4A4C-BEAB-8404E63B1BC7}" dt="2025-12-04T13:18:44.819" v="887" actId="47"/>
        <pc:sldMkLst>
          <pc:docMk/>
          <pc:sldMk cId="0" sldId="260"/>
        </pc:sldMkLst>
      </pc:sldChg>
      <pc:sldChg chg="addSp delSp modSp mod ord">
        <pc:chgData name="Non Diaaldin Malik Alkhidir" userId="89d748db-36d3-4629-8818-28052e81c3d3" providerId="ADAL" clId="{6D654EFE-C724-4A4C-BEAB-8404E63B1BC7}" dt="2025-12-04T13:27:30.590" v="1033" actId="20577"/>
        <pc:sldMkLst>
          <pc:docMk/>
          <pc:sldMk cId="0" sldId="261"/>
        </pc:sldMkLst>
        <pc:spChg chg="add del">
          <ac:chgData name="Non Diaaldin Malik Alkhidir" userId="89d748db-36d3-4629-8818-28052e81c3d3" providerId="ADAL" clId="{6D654EFE-C724-4A4C-BEAB-8404E63B1BC7}" dt="2025-12-04T13:23:51.924" v="975" actId="478"/>
          <ac:spMkLst>
            <pc:docMk/>
            <pc:sldMk cId="0" sldId="261"/>
            <ac:spMk id="2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3:27:13.646" v="1030" actId="478"/>
          <ac:spMkLst>
            <pc:docMk/>
            <pc:sldMk cId="0" sldId="261"/>
            <ac:spMk id="3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3:26:59.067" v="1025" actId="478"/>
          <ac:spMkLst>
            <pc:docMk/>
            <pc:sldMk cId="0" sldId="261"/>
            <ac:spMk id="5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3:23:55.605" v="976" actId="478"/>
          <ac:spMkLst>
            <pc:docMk/>
            <pc:sldMk cId="0" sldId="261"/>
            <ac:spMk id="6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3:25:49.886" v="994" actId="478"/>
          <ac:spMkLst>
            <pc:docMk/>
            <pc:sldMk cId="0" sldId="261"/>
            <ac:spMk id="7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3:25:53.950" v="995" actId="478"/>
          <ac:spMkLst>
            <pc:docMk/>
            <pc:sldMk cId="0" sldId="261"/>
            <ac:spMk id="8" creationId="{00000000-0000-0000-0000-000000000000}"/>
          </ac:spMkLst>
        </pc:spChg>
        <pc:spChg chg="add mod">
          <ac:chgData name="Non Diaaldin Malik Alkhidir" userId="89d748db-36d3-4629-8818-28052e81c3d3" providerId="ADAL" clId="{6D654EFE-C724-4A4C-BEAB-8404E63B1BC7}" dt="2025-12-04T13:24:21.027" v="993" actId="14100"/>
          <ac:spMkLst>
            <pc:docMk/>
            <pc:sldMk cId="0" sldId="261"/>
            <ac:spMk id="9" creationId="{0799246D-A542-8277-80C9-A9240CB28919}"/>
          </ac:spMkLst>
        </pc:spChg>
        <pc:spChg chg="add mod">
          <ac:chgData name="Non Diaaldin Malik Alkhidir" userId="89d748db-36d3-4629-8818-28052e81c3d3" providerId="ADAL" clId="{6D654EFE-C724-4A4C-BEAB-8404E63B1BC7}" dt="2025-12-04T13:27:30.590" v="1033" actId="20577"/>
          <ac:spMkLst>
            <pc:docMk/>
            <pc:sldMk cId="0" sldId="261"/>
            <ac:spMk id="11" creationId="{246E5A70-37DF-C479-8388-3CBDA53C5778}"/>
          </ac:spMkLst>
        </pc:spChg>
      </pc:sldChg>
      <pc:sldChg chg="modSp mod ord">
        <pc:chgData name="Non Diaaldin Malik Alkhidir" userId="89d748db-36d3-4629-8818-28052e81c3d3" providerId="ADAL" clId="{6D654EFE-C724-4A4C-BEAB-8404E63B1BC7}" dt="2025-12-04T13:13:34.494" v="864" actId="1076"/>
        <pc:sldMkLst>
          <pc:docMk/>
          <pc:sldMk cId="0" sldId="262"/>
        </pc:sldMkLst>
        <pc:spChg chg="mod">
          <ac:chgData name="Non Diaaldin Malik Alkhidir" userId="89d748db-36d3-4629-8818-28052e81c3d3" providerId="ADAL" clId="{6D654EFE-C724-4A4C-BEAB-8404E63B1BC7}" dt="2025-12-04T13:13:34.494" v="864" actId="1076"/>
          <ac:spMkLst>
            <pc:docMk/>
            <pc:sldMk cId="0" sldId="262"/>
            <ac:spMk id="2" creationId="{00000000-0000-0000-0000-000000000000}"/>
          </ac:spMkLst>
        </pc:spChg>
      </pc:sldChg>
      <pc:sldChg chg="del">
        <pc:chgData name="Non Diaaldin Malik Alkhidir" userId="89d748db-36d3-4629-8818-28052e81c3d3" providerId="ADAL" clId="{6D654EFE-C724-4A4C-BEAB-8404E63B1BC7}" dt="2025-12-04T12:31:34.582" v="45" actId="47"/>
        <pc:sldMkLst>
          <pc:docMk/>
          <pc:sldMk cId="0" sldId="263"/>
        </pc:sldMkLst>
      </pc:sldChg>
      <pc:sldChg chg="del">
        <pc:chgData name="Non Diaaldin Malik Alkhidir" userId="89d748db-36d3-4629-8818-28052e81c3d3" providerId="ADAL" clId="{6D654EFE-C724-4A4C-BEAB-8404E63B1BC7}" dt="2025-12-04T12:31:40.672" v="51" actId="47"/>
        <pc:sldMkLst>
          <pc:docMk/>
          <pc:sldMk cId="0" sldId="264"/>
        </pc:sldMkLst>
      </pc:sldChg>
      <pc:sldChg chg="del">
        <pc:chgData name="Non Diaaldin Malik Alkhidir" userId="89d748db-36d3-4629-8818-28052e81c3d3" providerId="ADAL" clId="{6D654EFE-C724-4A4C-BEAB-8404E63B1BC7}" dt="2025-12-04T12:31:35.892" v="46" actId="47"/>
        <pc:sldMkLst>
          <pc:docMk/>
          <pc:sldMk cId="0" sldId="265"/>
        </pc:sldMkLst>
      </pc:sldChg>
      <pc:sldChg chg="del">
        <pc:chgData name="Non Diaaldin Malik Alkhidir" userId="89d748db-36d3-4629-8818-28052e81c3d3" providerId="ADAL" clId="{6D654EFE-C724-4A4C-BEAB-8404E63B1BC7}" dt="2025-12-04T12:31:36.621" v="47" actId="47"/>
        <pc:sldMkLst>
          <pc:docMk/>
          <pc:sldMk cId="0" sldId="266"/>
        </pc:sldMkLst>
      </pc:sldChg>
      <pc:sldChg chg="del">
        <pc:chgData name="Non Diaaldin Malik Alkhidir" userId="89d748db-36d3-4629-8818-28052e81c3d3" providerId="ADAL" clId="{6D654EFE-C724-4A4C-BEAB-8404E63B1BC7}" dt="2025-12-04T12:31:37.236" v="48" actId="47"/>
        <pc:sldMkLst>
          <pc:docMk/>
          <pc:sldMk cId="0" sldId="267"/>
        </pc:sldMkLst>
      </pc:sldChg>
      <pc:sldChg chg="del">
        <pc:chgData name="Non Diaaldin Malik Alkhidir" userId="89d748db-36d3-4629-8818-28052e81c3d3" providerId="ADAL" clId="{6D654EFE-C724-4A4C-BEAB-8404E63B1BC7}" dt="2025-12-04T12:31:38.312" v="49" actId="47"/>
        <pc:sldMkLst>
          <pc:docMk/>
          <pc:sldMk cId="0" sldId="268"/>
        </pc:sldMkLst>
      </pc:sldChg>
      <pc:sldChg chg="del">
        <pc:chgData name="Non Diaaldin Malik Alkhidir" userId="89d748db-36d3-4629-8818-28052e81c3d3" providerId="ADAL" clId="{6D654EFE-C724-4A4C-BEAB-8404E63B1BC7}" dt="2025-12-04T12:31:39.165" v="50" actId="47"/>
        <pc:sldMkLst>
          <pc:docMk/>
          <pc:sldMk cId="0" sldId="269"/>
        </pc:sldMkLst>
      </pc:sldChg>
      <pc:sldChg chg="del">
        <pc:chgData name="Non Diaaldin Malik Alkhidir" userId="89d748db-36d3-4629-8818-28052e81c3d3" providerId="ADAL" clId="{6D654EFE-C724-4A4C-BEAB-8404E63B1BC7}" dt="2025-12-04T12:31:10.261" v="40" actId="47"/>
        <pc:sldMkLst>
          <pc:docMk/>
          <pc:sldMk cId="3757752808" sldId="270"/>
        </pc:sldMkLst>
      </pc:sldChg>
      <pc:sldChg chg="del">
        <pc:chgData name="Non Diaaldin Malik Alkhidir" userId="89d748db-36d3-4629-8818-28052e81c3d3" providerId="ADAL" clId="{6D654EFE-C724-4A4C-BEAB-8404E63B1BC7}" dt="2025-12-04T12:31:12.271" v="41" actId="47"/>
        <pc:sldMkLst>
          <pc:docMk/>
          <pc:sldMk cId="3823808644" sldId="271"/>
        </pc:sldMkLst>
      </pc:sldChg>
      <pc:sldChg chg="del">
        <pc:chgData name="Non Diaaldin Malik Alkhidir" userId="89d748db-36d3-4629-8818-28052e81c3d3" providerId="ADAL" clId="{6D654EFE-C724-4A4C-BEAB-8404E63B1BC7}" dt="2025-12-04T12:31:06.928" v="39" actId="47"/>
        <pc:sldMkLst>
          <pc:docMk/>
          <pc:sldMk cId="3357756902" sldId="272"/>
        </pc:sldMkLst>
      </pc:sldChg>
      <pc:sldChg chg="del">
        <pc:chgData name="Non Diaaldin Malik Alkhidir" userId="89d748db-36d3-4629-8818-28052e81c3d3" providerId="ADAL" clId="{6D654EFE-C724-4A4C-BEAB-8404E63B1BC7}" dt="2025-12-04T12:31:00.276" v="38" actId="47"/>
        <pc:sldMkLst>
          <pc:docMk/>
          <pc:sldMk cId="2938186319" sldId="273"/>
        </pc:sldMkLst>
      </pc:sldChg>
      <pc:sldChg chg="delSp modSp mod ord">
        <pc:chgData name="Non Diaaldin Malik Alkhidir" userId="89d748db-36d3-4629-8818-28052e81c3d3" providerId="ADAL" clId="{6D654EFE-C724-4A4C-BEAB-8404E63B1BC7}" dt="2025-12-04T12:50:21.700" v="675" actId="1076"/>
        <pc:sldMkLst>
          <pc:docMk/>
          <pc:sldMk cId="0" sldId="274"/>
        </pc:sldMkLst>
        <pc:spChg chg="mod">
          <ac:chgData name="Non Diaaldin Malik Alkhidir" userId="89d748db-36d3-4629-8818-28052e81c3d3" providerId="ADAL" clId="{6D654EFE-C724-4A4C-BEAB-8404E63B1BC7}" dt="2025-12-04T12:50:21.700" v="675" actId="1076"/>
          <ac:spMkLst>
            <pc:docMk/>
            <pc:sldMk cId="0" sldId="274"/>
            <ac:spMk id="15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2:50:09.144" v="673" actId="478"/>
          <ac:spMkLst>
            <pc:docMk/>
            <pc:sldMk cId="0" sldId="274"/>
            <ac:spMk id="16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2:50:06.084" v="672" actId="478"/>
          <ac:spMkLst>
            <pc:docMk/>
            <pc:sldMk cId="0" sldId="274"/>
            <ac:spMk id="17" creationId="{00000000-0000-0000-0000-000000000000}"/>
          </ac:spMkLst>
        </pc:spChg>
      </pc:sldChg>
      <pc:sldChg chg="ord">
        <pc:chgData name="Non Diaaldin Malik Alkhidir" userId="89d748db-36d3-4629-8818-28052e81c3d3" providerId="ADAL" clId="{6D654EFE-C724-4A4C-BEAB-8404E63B1BC7}" dt="2025-12-04T12:35:58.188" v="80"/>
        <pc:sldMkLst>
          <pc:docMk/>
          <pc:sldMk cId="0" sldId="275"/>
        </pc:sldMkLst>
      </pc:sldChg>
      <pc:sldChg chg="ord">
        <pc:chgData name="Non Diaaldin Malik Alkhidir" userId="89d748db-36d3-4629-8818-28052e81c3d3" providerId="ADAL" clId="{6D654EFE-C724-4A4C-BEAB-8404E63B1BC7}" dt="2025-12-04T12:45:12.088" v="490"/>
        <pc:sldMkLst>
          <pc:docMk/>
          <pc:sldMk cId="660414309" sldId="276"/>
        </pc:sldMkLst>
      </pc:sldChg>
      <pc:sldChg chg="del">
        <pc:chgData name="Non Diaaldin Malik Alkhidir" userId="89d748db-36d3-4629-8818-28052e81c3d3" providerId="ADAL" clId="{6D654EFE-C724-4A4C-BEAB-8404E63B1BC7}" dt="2025-12-04T12:31:23.907" v="42" actId="47"/>
        <pc:sldMkLst>
          <pc:docMk/>
          <pc:sldMk cId="2345278822" sldId="277"/>
        </pc:sldMkLst>
      </pc:sldChg>
      <pc:sldChg chg="del">
        <pc:chgData name="Non Diaaldin Malik Alkhidir" userId="89d748db-36d3-4629-8818-28052e81c3d3" providerId="ADAL" clId="{6D654EFE-C724-4A4C-BEAB-8404E63B1BC7}" dt="2025-12-04T12:31:26.855" v="44" actId="47"/>
        <pc:sldMkLst>
          <pc:docMk/>
          <pc:sldMk cId="1019186993" sldId="278"/>
        </pc:sldMkLst>
      </pc:sldChg>
      <pc:sldChg chg="del">
        <pc:chgData name="Non Diaaldin Malik Alkhidir" userId="89d748db-36d3-4629-8818-28052e81c3d3" providerId="ADAL" clId="{6D654EFE-C724-4A4C-BEAB-8404E63B1BC7}" dt="2025-12-04T12:31:25.136" v="43" actId="47"/>
        <pc:sldMkLst>
          <pc:docMk/>
          <pc:sldMk cId="3207213039" sldId="279"/>
        </pc:sldMkLst>
      </pc:sldChg>
      <pc:sldChg chg="ord">
        <pc:chgData name="Non Diaaldin Malik Alkhidir" userId="89d748db-36d3-4629-8818-28052e81c3d3" providerId="ADAL" clId="{6D654EFE-C724-4A4C-BEAB-8404E63B1BC7}" dt="2025-12-04T12:46:43.870" v="597"/>
        <pc:sldMkLst>
          <pc:docMk/>
          <pc:sldMk cId="442475020" sldId="280"/>
        </pc:sldMkLst>
      </pc:sldChg>
      <pc:sldChg chg="ord">
        <pc:chgData name="Non Diaaldin Malik Alkhidir" userId="89d748db-36d3-4629-8818-28052e81c3d3" providerId="ADAL" clId="{6D654EFE-C724-4A4C-BEAB-8404E63B1BC7}" dt="2025-12-04T12:46:46.432" v="599"/>
        <pc:sldMkLst>
          <pc:docMk/>
          <pc:sldMk cId="855558051" sldId="281"/>
        </pc:sldMkLst>
      </pc:sldChg>
      <pc:sldChg chg="ord">
        <pc:chgData name="Non Diaaldin Malik Alkhidir" userId="89d748db-36d3-4629-8818-28052e81c3d3" providerId="ADAL" clId="{6D654EFE-C724-4A4C-BEAB-8404E63B1BC7}" dt="2025-12-04T12:46:49.026" v="601"/>
        <pc:sldMkLst>
          <pc:docMk/>
          <pc:sldMk cId="458857502" sldId="282"/>
        </pc:sldMkLst>
      </pc:sldChg>
      <pc:sldChg chg="del ord">
        <pc:chgData name="Non Diaaldin Malik Alkhidir" userId="89d748db-36d3-4629-8818-28052e81c3d3" providerId="ADAL" clId="{6D654EFE-C724-4A4C-BEAB-8404E63B1BC7}" dt="2025-12-04T13:18:29.204" v="885" actId="47"/>
        <pc:sldMkLst>
          <pc:docMk/>
          <pc:sldMk cId="3087438770" sldId="286"/>
        </pc:sldMkLst>
      </pc:sldChg>
      <pc:sldChg chg="del ord">
        <pc:chgData name="Non Diaaldin Malik Alkhidir" userId="89d748db-36d3-4629-8818-28052e81c3d3" providerId="ADAL" clId="{6D654EFE-C724-4A4C-BEAB-8404E63B1BC7}" dt="2025-12-04T13:18:26.765" v="884" actId="47"/>
        <pc:sldMkLst>
          <pc:docMk/>
          <pc:sldMk cId="2738369504" sldId="287"/>
        </pc:sldMkLst>
      </pc:sldChg>
      <pc:sldChg chg="del ord">
        <pc:chgData name="Non Diaaldin Malik Alkhidir" userId="89d748db-36d3-4629-8818-28052e81c3d3" providerId="ADAL" clId="{6D654EFE-C724-4A4C-BEAB-8404E63B1BC7}" dt="2025-12-04T13:18:24.720" v="883" actId="47"/>
        <pc:sldMkLst>
          <pc:docMk/>
          <pc:sldMk cId="3130470016" sldId="288"/>
        </pc:sldMkLst>
      </pc:sldChg>
      <pc:sldChg chg="del ord">
        <pc:chgData name="Non Diaaldin Malik Alkhidir" userId="89d748db-36d3-4629-8818-28052e81c3d3" providerId="ADAL" clId="{6D654EFE-C724-4A4C-BEAB-8404E63B1BC7}" dt="2025-12-04T13:18:22.883" v="882" actId="47"/>
        <pc:sldMkLst>
          <pc:docMk/>
          <pc:sldMk cId="1308342468" sldId="289"/>
        </pc:sldMkLst>
      </pc:sldChg>
      <pc:sldChg chg="addSp delSp modSp mod">
        <pc:chgData name="Non Diaaldin Malik Alkhidir" userId="89d748db-36d3-4629-8818-28052e81c3d3" providerId="ADAL" clId="{6D654EFE-C724-4A4C-BEAB-8404E63B1BC7}" dt="2025-12-04T13:46:15.305" v="1145" actId="1076"/>
        <pc:sldMkLst>
          <pc:docMk/>
          <pc:sldMk cId="0" sldId="290"/>
        </pc:sldMkLst>
        <pc:spChg chg="add del mod">
          <ac:chgData name="Non Diaaldin Malik Alkhidir" userId="89d748db-36d3-4629-8818-28052e81c3d3" providerId="ADAL" clId="{6D654EFE-C724-4A4C-BEAB-8404E63B1BC7}" dt="2025-12-04T13:37:20.525" v="1051" actId="478"/>
          <ac:spMkLst>
            <pc:docMk/>
            <pc:sldMk cId="0" sldId="290"/>
            <ac:spMk id="2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2:59:24.380" v="852" actId="478"/>
          <ac:spMkLst>
            <pc:docMk/>
            <pc:sldMk cId="0" sldId="290"/>
            <ac:spMk id="3" creationId="{00000000-0000-0000-0000-000000000000}"/>
          </ac:spMkLst>
        </pc:spChg>
        <pc:spChg chg="add del">
          <ac:chgData name="Non Diaaldin Malik Alkhidir" userId="89d748db-36d3-4629-8818-28052e81c3d3" providerId="ADAL" clId="{6D654EFE-C724-4A4C-BEAB-8404E63B1BC7}" dt="2025-12-04T12:59:23.330" v="851" actId="478"/>
          <ac:spMkLst>
            <pc:docMk/>
            <pc:sldMk cId="0" sldId="290"/>
            <ac:spMk id="4" creationId="{00000000-0000-0000-0000-000000000000}"/>
          </ac:spMkLst>
        </pc:spChg>
        <pc:spChg chg="add del">
          <ac:chgData name="Non Diaaldin Malik Alkhidir" userId="89d748db-36d3-4629-8818-28052e81c3d3" providerId="ADAL" clId="{6D654EFE-C724-4A4C-BEAB-8404E63B1BC7}" dt="2025-12-04T12:59:22.338" v="850" actId="478"/>
          <ac:spMkLst>
            <pc:docMk/>
            <pc:sldMk cId="0" sldId="290"/>
            <ac:spMk id="5" creationId="{00000000-0000-0000-0000-000000000000}"/>
          </ac:spMkLst>
        </pc:spChg>
        <pc:spChg chg="add del">
          <ac:chgData name="Non Diaaldin Malik Alkhidir" userId="89d748db-36d3-4629-8818-28052e81c3d3" providerId="ADAL" clId="{6D654EFE-C724-4A4C-BEAB-8404E63B1BC7}" dt="2025-12-04T12:59:25.339" v="853" actId="478"/>
          <ac:spMkLst>
            <pc:docMk/>
            <pc:sldMk cId="0" sldId="290"/>
            <ac:spMk id="6" creationId="{00000000-0000-0000-0000-000000000000}"/>
          </ac:spMkLst>
        </pc:spChg>
        <pc:spChg chg="add del">
          <ac:chgData name="Non Diaaldin Malik Alkhidir" userId="89d748db-36d3-4629-8818-28052e81c3d3" providerId="ADAL" clId="{6D654EFE-C724-4A4C-BEAB-8404E63B1BC7}" dt="2025-12-04T12:59:27.826" v="854" actId="478"/>
          <ac:spMkLst>
            <pc:docMk/>
            <pc:sldMk cId="0" sldId="290"/>
            <ac:spMk id="7" creationId="{00000000-0000-0000-0000-000000000000}"/>
          </ac:spMkLst>
        </pc:spChg>
        <pc:spChg chg="del">
          <ac:chgData name="Non Diaaldin Malik Alkhidir" userId="89d748db-36d3-4629-8818-28052e81c3d3" providerId="ADAL" clId="{6D654EFE-C724-4A4C-BEAB-8404E63B1BC7}" dt="2025-12-04T13:14:16.832" v="880" actId="478"/>
          <ac:spMkLst>
            <pc:docMk/>
            <pc:sldMk cId="0" sldId="290"/>
            <ac:spMk id="8" creationId="{00000000-0000-0000-0000-000000000000}"/>
          </ac:spMkLst>
        </pc:spChg>
        <pc:spChg chg="mod">
          <ac:chgData name="Non Diaaldin Malik Alkhidir" userId="89d748db-36d3-4629-8818-28052e81c3d3" providerId="ADAL" clId="{6D654EFE-C724-4A4C-BEAB-8404E63B1BC7}" dt="2025-12-04T12:28:30.948" v="3"/>
          <ac:spMkLst>
            <pc:docMk/>
            <pc:sldMk cId="0" sldId="290"/>
            <ac:spMk id="10" creationId="{00000000-0000-0000-0000-000000000000}"/>
          </ac:spMkLst>
        </pc:spChg>
        <pc:spChg chg="mod">
          <ac:chgData name="Non Diaaldin Malik Alkhidir" userId="89d748db-36d3-4629-8818-28052e81c3d3" providerId="ADAL" clId="{6D654EFE-C724-4A4C-BEAB-8404E63B1BC7}" dt="2025-12-04T12:28:30.948" v="3"/>
          <ac:spMkLst>
            <pc:docMk/>
            <pc:sldMk cId="0" sldId="290"/>
            <ac:spMk id="11" creationId="{00000000-0000-0000-0000-000000000000}"/>
          </ac:spMkLst>
        </pc:spChg>
        <pc:spChg chg="mod">
          <ac:chgData name="Non Diaaldin Malik Alkhidir" userId="89d748db-36d3-4629-8818-28052e81c3d3" providerId="ADAL" clId="{6D654EFE-C724-4A4C-BEAB-8404E63B1BC7}" dt="2025-12-04T12:28:51.509" v="6"/>
          <ac:spMkLst>
            <pc:docMk/>
            <pc:sldMk cId="0" sldId="290"/>
            <ac:spMk id="13" creationId="{00000000-0000-0000-0000-000000000000}"/>
          </ac:spMkLst>
        </pc:spChg>
        <pc:spChg chg="mod">
          <ac:chgData name="Non Diaaldin Malik Alkhidir" userId="89d748db-36d3-4629-8818-28052e81c3d3" providerId="ADAL" clId="{6D654EFE-C724-4A4C-BEAB-8404E63B1BC7}" dt="2025-12-04T12:28:51.509" v="6"/>
          <ac:spMkLst>
            <pc:docMk/>
            <pc:sldMk cId="0" sldId="290"/>
            <ac:spMk id="14" creationId="{00000000-0000-0000-0000-000000000000}"/>
          </ac:spMkLst>
        </pc:spChg>
        <pc:spChg chg="add del mod">
          <ac:chgData name="Non Diaaldin Malik Alkhidir" userId="89d748db-36d3-4629-8818-28052e81c3d3" providerId="ADAL" clId="{6D654EFE-C724-4A4C-BEAB-8404E63B1BC7}" dt="2025-12-04T13:37:25.663" v="1053" actId="478"/>
          <ac:spMkLst>
            <pc:docMk/>
            <pc:sldMk cId="0" sldId="290"/>
            <ac:spMk id="15" creationId="{00000000-0000-0000-0000-000000000000}"/>
          </ac:spMkLst>
        </pc:spChg>
        <pc:spChg chg="add del mod">
          <ac:chgData name="Non Diaaldin Malik Alkhidir" userId="89d748db-36d3-4629-8818-28052e81c3d3" providerId="ADAL" clId="{6D654EFE-C724-4A4C-BEAB-8404E63B1BC7}" dt="2025-12-04T13:14:23.523" v="881" actId="478"/>
          <ac:spMkLst>
            <pc:docMk/>
            <pc:sldMk cId="0" sldId="290"/>
            <ac:spMk id="16" creationId="{00000000-0000-0000-0000-000000000000}"/>
          </ac:spMkLst>
        </pc:spChg>
        <pc:spChg chg="add mod">
          <ac:chgData name="Non Diaaldin Malik Alkhidir" userId="89d748db-36d3-4629-8818-28052e81c3d3" providerId="ADAL" clId="{6D654EFE-C724-4A4C-BEAB-8404E63B1BC7}" dt="2025-12-04T13:14:14.252" v="879" actId="20577"/>
          <ac:spMkLst>
            <pc:docMk/>
            <pc:sldMk cId="0" sldId="290"/>
            <ac:spMk id="17" creationId="{88B6030C-9155-2AA4-DE60-C9ACE90AB290}"/>
          </ac:spMkLst>
        </pc:spChg>
        <pc:spChg chg="add del mod">
          <ac:chgData name="Non Diaaldin Malik Alkhidir" userId="89d748db-36d3-4629-8818-28052e81c3d3" providerId="ADAL" clId="{6D654EFE-C724-4A4C-BEAB-8404E63B1BC7}" dt="2025-12-04T13:37:23.412" v="1052" actId="478"/>
          <ac:spMkLst>
            <pc:docMk/>
            <pc:sldMk cId="0" sldId="290"/>
            <ac:spMk id="19" creationId="{D8550FC1-1F52-3391-A618-CB1307149C0D}"/>
          </ac:spMkLst>
        </pc:spChg>
        <pc:spChg chg="add mod">
          <ac:chgData name="Non Diaaldin Malik Alkhidir" userId="89d748db-36d3-4629-8818-28052e81c3d3" providerId="ADAL" clId="{6D654EFE-C724-4A4C-BEAB-8404E63B1BC7}" dt="2025-12-04T13:46:09.223" v="1144" actId="1076"/>
          <ac:spMkLst>
            <pc:docMk/>
            <pc:sldMk cId="0" sldId="290"/>
            <ac:spMk id="20" creationId="{2AF0F210-D0A3-FE25-2D5D-3E222CDA8453}"/>
          </ac:spMkLst>
        </pc:spChg>
        <pc:spChg chg="add mod ord">
          <ac:chgData name="Non Diaaldin Malik Alkhidir" userId="89d748db-36d3-4629-8818-28052e81c3d3" providerId="ADAL" clId="{6D654EFE-C724-4A4C-BEAB-8404E63B1BC7}" dt="2025-12-04T13:45:11.584" v="1141" actId="207"/>
          <ac:spMkLst>
            <pc:docMk/>
            <pc:sldMk cId="0" sldId="290"/>
            <ac:spMk id="21" creationId="{C5042688-98CA-9F8A-4AC2-EB43C5F0D93F}"/>
          </ac:spMkLst>
        </pc:spChg>
        <pc:spChg chg="add mod ord">
          <ac:chgData name="Non Diaaldin Malik Alkhidir" userId="89d748db-36d3-4629-8818-28052e81c3d3" providerId="ADAL" clId="{6D654EFE-C724-4A4C-BEAB-8404E63B1BC7}" dt="2025-12-04T13:46:15.305" v="1145" actId="1076"/>
          <ac:spMkLst>
            <pc:docMk/>
            <pc:sldMk cId="0" sldId="290"/>
            <ac:spMk id="22" creationId="{3E656A00-6011-467B-5C1D-214F2C6388C9}"/>
          </ac:spMkLst>
        </pc:spChg>
        <pc:spChg chg="add mod ord">
          <ac:chgData name="Non Diaaldin Malik Alkhidir" userId="89d748db-36d3-4629-8818-28052e81c3d3" providerId="ADAL" clId="{6D654EFE-C724-4A4C-BEAB-8404E63B1BC7}" dt="2025-12-04T13:46:01.386" v="1143" actId="1076"/>
          <ac:spMkLst>
            <pc:docMk/>
            <pc:sldMk cId="0" sldId="290"/>
            <ac:spMk id="23" creationId="{EF6D3EEB-2BA7-72A3-5DAA-EB9E753E2FA1}"/>
          </ac:spMkLst>
        </pc:spChg>
        <pc:spChg chg="add mod ord">
          <ac:chgData name="Non Diaaldin Malik Alkhidir" userId="89d748db-36d3-4629-8818-28052e81c3d3" providerId="ADAL" clId="{6D654EFE-C724-4A4C-BEAB-8404E63B1BC7}" dt="2025-12-04T13:45:11.584" v="1141" actId="207"/>
          <ac:spMkLst>
            <pc:docMk/>
            <pc:sldMk cId="0" sldId="290"/>
            <ac:spMk id="24" creationId="{408C3AE3-59F3-C66E-CB24-EFEE18F8EB3B}"/>
          </ac:spMkLst>
        </pc:spChg>
        <pc:spChg chg="add mod ord">
          <ac:chgData name="Non Diaaldin Malik Alkhidir" userId="89d748db-36d3-4629-8818-28052e81c3d3" providerId="ADAL" clId="{6D654EFE-C724-4A4C-BEAB-8404E63B1BC7}" dt="2025-12-04T13:45:11.584" v="1141" actId="207"/>
          <ac:spMkLst>
            <pc:docMk/>
            <pc:sldMk cId="0" sldId="290"/>
            <ac:spMk id="25" creationId="{4870E7B3-3E3F-059B-3C2D-7B8002E9B59C}"/>
          </ac:spMkLst>
        </pc:spChg>
        <pc:grpChg chg="add mod">
          <ac:chgData name="Non Diaaldin Malik Alkhidir" userId="89d748db-36d3-4629-8818-28052e81c3d3" providerId="ADAL" clId="{6D654EFE-C724-4A4C-BEAB-8404E63B1BC7}" dt="2025-12-04T12:28:30.948" v="3"/>
          <ac:grpSpMkLst>
            <pc:docMk/>
            <pc:sldMk cId="0" sldId="290"/>
            <ac:grpSpMk id="9" creationId="{00000000-0000-0000-0000-000000000000}"/>
          </ac:grpSpMkLst>
        </pc:grpChg>
        <pc:grpChg chg="add del mod">
          <ac:chgData name="Non Diaaldin Malik Alkhidir" userId="89d748db-36d3-4629-8818-28052e81c3d3" providerId="ADAL" clId="{6D654EFE-C724-4A4C-BEAB-8404E63B1BC7}" dt="2025-12-04T13:34:17.695" v="1034" actId="478"/>
          <ac:grpSpMkLst>
            <pc:docMk/>
            <pc:sldMk cId="0" sldId="290"/>
            <ac:grpSpMk id="12" creationId="{00000000-0000-0000-0000-000000000000}"/>
          </ac:grpSpMkLst>
        </pc:grpChg>
      </pc:sldChg>
      <pc:sldChg chg="add del setBg">
        <pc:chgData name="Non Diaaldin Malik Alkhidir" userId="89d748db-36d3-4629-8818-28052e81c3d3" providerId="ADAL" clId="{6D654EFE-C724-4A4C-BEAB-8404E63B1BC7}" dt="2025-12-04T12:34:18.435" v="53"/>
        <pc:sldMkLst>
          <pc:docMk/>
          <pc:sldMk cId="342999691" sldId="291"/>
        </pc:sldMkLst>
      </pc:sldChg>
      <pc:sldChg chg="addSp delSp modSp add mod ord">
        <pc:chgData name="Non Diaaldin Malik Alkhidir" userId="89d748db-36d3-4629-8818-28052e81c3d3" providerId="ADAL" clId="{6D654EFE-C724-4A4C-BEAB-8404E63B1BC7}" dt="2025-12-04T13:13:43.125" v="867" actId="478"/>
        <pc:sldMkLst>
          <pc:docMk/>
          <pc:sldMk cId="2676593545" sldId="291"/>
        </pc:sldMkLst>
        <pc:spChg chg="mod">
          <ac:chgData name="Non Diaaldin Malik Alkhidir" userId="89d748db-36d3-4629-8818-28052e81c3d3" providerId="ADAL" clId="{6D654EFE-C724-4A4C-BEAB-8404E63B1BC7}" dt="2025-12-04T12:51:12.542" v="726" actId="20577"/>
          <ac:spMkLst>
            <pc:docMk/>
            <pc:sldMk cId="2676593545" sldId="291"/>
            <ac:spMk id="14" creationId="{4AB1B48A-B9A9-C1B4-9979-53DAEEDB6935}"/>
          </ac:spMkLst>
        </pc:spChg>
        <pc:spChg chg="del">
          <ac:chgData name="Non Diaaldin Malik Alkhidir" userId="89d748db-36d3-4629-8818-28052e81c3d3" providerId="ADAL" clId="{6D654EFE-C724-4A4C-BEAB-8404E63B1BC7}" dt="2025-12-04T12:34:45.703" v="61" actId="478"/>
          <ac:spMkLst>
            <pc:docMk/>
            <pc:sldMk cId="2676593545" sldId="291"/>
            <ac:spMk id="15" creationId="{4865975D-D8ED-37E2-4C85-9B25A92E9D9D}"/>
          </ac:spMkLst>
        </pc:spChg>
        <pc:spChg chg="del">
          <ac:chgData name="Non Diaaldin Malik Alkhidir" userId="89d748db-36d3-4629-8818-28052e81c3d3" providerId="ADAL" clId="{6D654EFE-C724-4A4C-BEAB-8404E63B1BC7}" dt="2025-12-04T12:34:45.703" v="61" actId="478"/>
          <ac:spMkLst>
            <pc:docMk/>
            <pc:sldMk cId="2676593545" sldId="291"/>
            <ac:spMk id="16" creationId="{F7BFC742-3BE7-ADD5-9EA5-B5606CA69146}"/>
          </ac:spMkLst>
        </pc:spChg>
        <pc:spChg chg="del">
          <ac:chgData name="Non Diaaldin Malik Alkhidir" userId="89d748db-36d3-4629-8818-28052e81c3d3" providerId="ADAL" clId="{6D654EFE-C724-4A4C-BEAB-8404E63B1BC7}" dt="2025-12-04T12:34:45.703" v="61" actId="478"/>
          <ac:spMkLst>
            <pc:docMk/>
            <pc:sldMk cId="2676593545" sldId="291"/>
            <ac:spMk id="17" creationId="{0B8F3FFD-3C8D-CED3-AA96-F10B871A0629}"/>
          </ac:spMkLst>
        </pc:spChg>
        <pc:spChg chg="add mod">
          <ac:chgData name="Non Diaaldin Malik Alkhidir" userId="89d748db-36d3-4629-8818-28052e81c3d3" providerId="ADAL" clId="{6D654EFE-C724-4A4C-BEAB-8404E63B1BC7}" dt="2025-12-04T12:48:00.233" v="655" actId="123"/>
          <ac:spMkLst>
            <pc:docMk/>
            <pc:sldMk cId="2676593545" sldId="291"/>
            <ac:spMk id="19" creationId="{92A88372-B4CD-FE89-3D3B-C82CB1B54C2B}"/>
          </ac:spMkLst>
        </pc:spChg>
        <pc:spChg chg="add del mod">
          <ac:chgData name="Non Diaaldin Malik Alkhidir" userId="89d748db-36d3-4629-8818-28052e81c3d3" providerId="ADAL" clId="{6D654EFE-C724-4A4C-BEAB-8404E63B1BC7}" dt="2025-12-04T13:13:43.125" v="867" actId="478"/>
          <ac:spMkLst>
            <pc:docMk/>
            <pc:sldMk cId="2676593545" sldId="291"/>
            <ac:spMk id="20" creationId="{09FFDBF8-5353-B9C2-49BB-A2A10223A65E}"/>
          </ac:spMkLst>
        </pc:spChg>
        <pc:spChg chg="add mod ord">
          <ac:chgData name="Non Diaaldin Malik Alkhidir" userId="89d748db-36d3-4629-8818-28052e81c3d3" providerId="ADAL" clId="{6D654EFE-C724-4A4C-BEAB-8404E63B1BC7}" dt="2025-12-04T13:13:40.182" v="866" actId="167"/>
          <ac:spMkLst>
            <pc:docMk/>
            <pc:sldMk cId="2676593545" sldId="291"/>
            <ac:spMk id="21" creationId="{1A009A64-88C8-3409-839C-C06F8313A533}"/>
          </ac:spMkLst>
        </pc:spChg>
        <pc:grpChg chg="del">
          <ac:chgData name="Non Diaaldin Malik Alkhidir" userId="89d748db-36d3-4629-8818-28052e81c3d3" providerId="ADAL" clId="{6D654EFE-C724-4A4C-BEAB-8404E63B1BC7}" dt="2025-12-04T12:34:40.512" v="58" actId="478"/>
          <ac:grpSpMkLst>
            <pc:docMk/>
            <pc:sldMk cId="2676593545" sldId="291"/>
            <ac:grpSpMk id="2" creationId="{D6F17EDA-52A6-71AD-BFCA-C1A58BC7FA03}"/>
          </ac:grpSpMkLst>
        </pc:grpChg>
        <pc:grpChg chg="del">
          <ac:chgData name="Non Diaaldin Malik Alkhidir" userId="89d748db-36d3-4629-8818-28052e81c3d3" providerId="ADAL" clId="{6D654EFE-C724-4A4C-BEAB-8404E63B1BC7}" dt="2025-12-04T12:34:41.856" v="59" actId="478"/>
          <ac:grpSpMkLst>
            <pc:docMk/>
            <pc:sldMk cId="2676593545" sldId="291"/>
            <ac:grpSpMk id="5" creationId="{D320D36B-E646-604D-3658-EDB472E5CB90}"/>
          </ac:grpSpMkLst>
        </pc:grpChg>
        <pc:grpChg chg="del">
          <ac:chgData name="Non Diaaldin Malik Alkhidir" userId="89d748db-36d3-4629-8818-28052e81c3d3" providerId="ADAL" clId="{6D654EFE-C724-4A4C-BEAB-8404E63B1BC7}" dt="2025-12-04T12:34:43.260" v="60" actId="478"/>
          <ac:grpSpMkLst>
            <pc:docMk/>
            <pc:sldMk cId="2676593545" sldId="291"/>
            <ac:grpSpMk id="8" creationId="{4AF7A61B-10EA-F374-8357-B1259724A60F}"/>
          </ac:grpSpMkLst>
        </pc:grpChg>
      </pc:sldChg>
      <pc:sldChg chg="add del setBg">
        <pc:chgData name="Non Diaaldin Malik Alkhidir" userId="89d748db-36d3-4629-8818-28052e81c3d3" providerId="ADAL" clId="{6D654EFE-C724-4A4C-BEAB-8404E63B1BC7}" dt="2025-12-04T12:50:29.510" v="680" actId="47"/>
        <pc:sldMkLst>
          <pc:docMk/>
          <pc:sldMk cId="341361826" sldId="292"/>
        </pc:sldMkLst>
      </pc:sldChg>
      <pc:sldChg chg="add del setBg">
        <pc:chgData name="Non Diaaldin Malik Alkhidir" userId="89d748db-36d3-4629-8818-28052e81c3d3" providerId="ADAL" clId="{6D654EFE-C724-4A4C-BEAB-8404E63B1BC7}" dt="2025-12-04T12:50:28.003" v="678"/>
        <pc:sldMkLst>
          <pc:docMk/>
          <pc:sldMk cId="494566389" sldId="293"/>
        </pc:sldMkLst>
      </pc:sldChg>
      <pc:sldChg chg="addSp delSp modSp add mod">
        <pc:chgData name="Non Diaaldin Malik Alkhidir" userId="89d748db-36d3-4629-8818-28052e81c3d3" providerId="ADAL" clId="{6D654EFE-C724-4A4C-BEAB-8404E63B1BC7}" dt="2025-12-04T12:56:58.020" v="813" actId="1076"/>
        <pc:sldMkLst>
          <pc:docMk/>
          <pc:sldMk cId="1804667926" sldId="293"/>
        </pc:sldMkLst>
        <pc:spChg chg="mod">
          <ac:chgData name="Non Diaaldin Malik Alkhidir" userId="89d748db-36d3-4629-8818-28052e81c3d3" providerId="ADAL" clId="{6D654EFE-C724-4A4C-BEAB-8404E63B1BC7}" dt="2025-12-04T12:50:57.818" v="712" actId="20577"/>
          <ac:spMkLst>
            <pc:docMk/>
            <pc:sldMk cId="1804667926" sldId="293"/>
            <ac:spMk id="14" creationId="{E3DA4E0F-C06B-E78A-7E32-086BB7E6A11B}"/>
          </ac:spMkLst>
        </pc:spChg>
        <pc:spChg chg="del">
          <ac:chgData name="Non Diaaldin Malik Alkhidir" userId="89d748db-36d3-4629-8818-28052e81c3d3" providerId="ADAL" clId="{6D654EFE-C724-4A4C-BEAB-8404E63B1BC7}" dt="2025-12-04T12:50:39.368" v="684" actId="478"/>
          <ac:spMkLst>
            <pc:docMk/>
            <pc:sldMk cId="1804667926" sldId="293"/>
            <ac:spMk id="15" creationId="{5334ED04-67A8-26A2-BC98-D21534D0FC24}"/>
          </ac:spMkLst>
        </pc:spChg>
        <pc:spChg chg="add mod">
          <ac:chgData name="Non Diaaldin Malik Alkhidir" userId="89d748db-36d3-4629-8818-28052e81c3d3" providerId="ADAL" clId="{6D654EFE-C724-4A4C-BEAB-8404E63B1BC7}" dt="2025-12-04T12:56:58.020" v="813" actId="1076"/>
          <ac:spMkLst>
            <pc:docMk/>
            <pc:sldMk cId="1804667926" sldId="293"/>
            <ac:spMk id="16" creationId="{42B76A74-748F-773A-9AC5-CFE8C7AAD6DB}"/>
          </ac:spMkLst>
        </pc:spChg>
        <pc:grpChg chg="del">
          <ac:chgData name="Non Diaaldin Malik Alkhidir" userId="89d748db-36d3-4629-8818-28052e81c3d3" providerId="ADAL" clId="{6D654EFE-C724-4A4C-BEAB-8404E63B1BC7}" dt="2025-12-04T12:50:32.830" v="681" actId="478"/>
          <ac:grpSpMkLst>
            <pc:docMk/>
            <pc:sldMk cId="1804667926" sldId="293"/>
            <ac:grpSpMk id="2" creationId="{24F7EE30-53AC-FF0E-033C-084AE053465E}"/>
          </ac:grpSpMkLst>
        </pc:grpChg>
        <pc:grpChg chg="del">
          <ac:chgData name="Non Diaaldin Malik Alkhidir" userId="89d748db-36d3-4629-8818-28052e81c3d3" providerId="ADAL" clId="{6D654EFE-C724-4A4C-BEAB-8404E63B1BC7}" dt="2025-12-04T12:50:34.001" v="682" actId="478"/>
          <ac:grpSpMkLst>
            <pc:docMk/>
            <pc:sldMk cId="1804667926" sldId="293"/>
            <ac:grpSpMk id="5" creationId="{2225F6EF-D037-831B-B377-9C8C45688D90}"/>
          </ac:grpSpMkLst>
        </pc:grpChg>
        <pc:grpChg chg="del">
          <ac:chgData name="Non Diaaldin Malik Alkhidir" userId="89d748db-36d3-4629-8818-28052e81c3d3" providerId="ADAL" clId="{6D654EFE-C724-4A4C-BEAB-8404E63B1BC7}" dt="2025-12-04T12:50:35.160" v="683" actId="478"/>
          <ac:grpSpMkLst>
            <pc:docMk/>
            <pc:sldMk cId="1804667926" sldId="293"/>
            <ac:grpSpMk id="8" creationId="{BF6E067B-2526-4374-1301-DCA277F7EC50}"/>
          </ac:grpSpMkLst>
        </pc:grpChg>
        <pc:picChg chg="add mod">
          <ac:chgData name="Non Diaaldin Malik Alkhidir" userId="89d748db-36d3-4629-8818-28052e81c3d3" providerId="ADAL" clId="{6D654EFE-C724-4A4C-BEAB-8404E63B1BC7}" dt="2025-12-04T12:56:48.172" v="812" actId="1076"/>
          <ac:picMkLst>
            <pc:docMk/>
            <pc:sldMk cId="1804667926" sldId="293"/>
            <ac:picMk id="18" creationId="{9A627790-3837-46F3-9D55-D3C4F87ADCDF}"/>
          </ac:picMkLst>
        </pc:picChg>
        <pc:picChg chg="add del mod">
          <ac:chgData name="Non Diaaldin Malik Alkhidir" userId="89d748db-36d3-4629-8818-28052e81c3d3" providerId="ADAL" clId="{6D654EFE-C724-4A4C-BEAB-8404E63B1BC7}" dt="2025-12-04T12:56:35.959" v="810" actId="478"/>
          <ac:picMkLst>
            <pc:docMk/>
            <pc:sldMk cId="1804667926" sldId="293"/>
            <ac:picMk id="20" creationId="{BDF31222-1B1A-DB0F-970D-801774BCF67A}"/>
          </ac:picMkLst>
        </pc:picChg>
        <pc:picChg chg="add del mod">
          <ac:chgData name="Non Diaaldin Malik Alkhidir" userId="89d748db-36d3-4629-8818-28052e81c3d3" providerId="ADAL" clId="{6D654EFE-C724-4A4C-BEAB-8404E63B1BC7}" dt="2025-12-04T12:56:34.986" v="809" actId="478"/>
          <ac:picMkLst>
            <pc:docMk/>
            <pc:sldMk cId="1804667926" sldId="293"/>
            <ac:picMk id="22" creationId="{E5130862-BC52-67B6-B78F-BE862AEA9EDA}"/>
          </ac:picMkLst>
        </pc:picChg>
      </pc:sldChg>
      <pc:sldChg chg="add del setBg">
        <pc:chgData name="Non Diaaldin Malik Alkhidir" userId="89d748db-36d3-4629-8818-28052e81c3d3" providerId="ADAL" clId="{6D654EFE-C724-4A4C-BEAB-8404E63B1BC7}" dt="2025-12-04T12:56:32.549" v="807"/>
        <pc:sldMkLst>
          <pc:docMk/>
          <pc:sldMk cId="142350633" sldId="294"/>
        </pc:sldMkLst>
      </pc:sldChg>
      <pc:sldChg chg="addSp delSp modSp add mod">
        <pc:chgData name="Non Diaaldin Malik Alkhidir" userId="89d748db-36d3-4629-8818-28052e81c3d3" providerId="ADAL" clId="{6D654EFE-C724-4A4C-BEAB-8404E63B1BC7}" dt="2025-12-04T12:58:36.694" v="835" actId="1076"/>
        <pc:sldMkLst>
          <pc:docMk/>
          <pc:sldMk cId="956599790" sldId="294"/>
        </pc:sldMkLst>
        <pc:spChg chg="add mod">
          <ac:chgData name="Non Diaaldin Malik Alkhidir" userId="89d748db-36d3-4629-8818-28052e81c3d3" providerId="ADAL" clId="{6D654EFE-C724-4A4C-BEAB-8404E63B1BC7}" dt="2025-12-04T12:58:36.694" v="835" actId="1076"/>
          <ac:spMkLst>
            <pc:docMk/>
            <pc:sldMk cId="956599790" sldId="294"/>
            <ac:spMk id="4" creationId="{DE34532A-98F5-B774-A281-8009EBBEB9B6}"/>
          </ac:spMkLst>
        </pc:spChg>
        <pc:spChg chg="del mod">
          <ac:chgData name="Non Diaaldin Malik Alkhidir" userId="89d748db-36d3-4629-8818-28052e81c3d3" providerId="ADAL" clId="{6D654EFE-C724-4A4C-BEAB-8404E63B1BC7}" dt="2025-12-04T12:57:03.846" v="816" actId="478"/>
          <ac:spMkLst>
            <pc:docMk/>
            <pc:sldMk cId="956599790" sldId="294"/>
            <ac:spMk id="16" creationId="{5E2B2AAB-5A43-C592-BCBD-B24BB100FA50}"/>
          </ac:spMkLst>
        </pc:spChg>
        <pc:picChg chg="add mod">
          <ac:chgData name="Non Diaaldin Malik Alkhidir" userId="89d748db-36d3-4629-8818-28052e81c3d3" providerId="ADAL" clId="{6D654EFE-C724-4A4C-BEAB-8404E63B1BC7}" dt="2025-12-04T12:58:07.970" v="833" actId="1076"/>
          <ac:picMkLst>
            <pc:docMk/>
            <pc:sldMk cId="956599790" sldId="294"/>
            <ac:picMk id="3" creationId="{3786CFF8-4B4F-2E0D-8379-86E505092B1C}"/>
          </ac:picMkLst>
        </pc:picChg>
        <pc:picChg chg="del">
          <ac:chgData name="Non Diaaldin Malik Alkhidir" userId="89d748db-36d3-4629-8818-28052e81c3d3" providerId="ADAL" clId="{6D654EFE-C724-4A4C-BEAB-8404E63B1BC7}" dt="2025-12-04T12:57:05.231" v="817" actId="478"/>
          <ac:picMkLst>
            <pc:docMk/>
            <pc:sldMk cId="956599790" sldId="294"/>
            <ac:picMk id="18" creationId="{D8EA11F3-5494-3C28-3D48-9662CA154A07}"/>
          </ac:picMkLst>
        </pc:picChg>
        <pc:picChg chg="mod">
          <ac:chgData name="Non Diaaldin Malik Alkhidir" userId="89d748db-36d3-4629-8818-28052e81c3d3" providerId="ADAL" clId="{6D654EFE-C724-4A4C-BEAB-8404E63B1BC7}" dt="2025-12-04T12:57:32.890" v="823" actId="1076"/>
          <ac:picMkLst>
            <pc:docMk/>
            <pc:sldMk cId="956599790" sldId="294"/>
            <ac:picMk id="20" creationId="{041FC5E4-B40B-5E55-5222-DA683BAA6991}"/>
          </ac:picMkLst>
        </pc:picChg>
        <pc:picChg chg="del mod">
          <ac:chgData name="Non Diaaldin Malik Alkhidir" userId="89d748db-36d3-4629-8818-28052e81c3d3" providerId="ADAL" clId="{6D654EFE-C724-4A4C-BEAB-8404E63B1BC7}" dt="2025-12-04T12:57:12.320" v="820" actId="478"/>
          <ac:picMkLst>
            <pc:docMk/>
            <pc:sldMk cId="956599790" sldId="294"/>
            <ac:picMk id="22" creationId="{D3532792-770D-124A-BF6D-46129876BAB0}"/>
          </ac:picMkLst>
        </pc:picChg>
      </pc:sldChg>
      <pc:sldChg chg="delSp modSp add mod">
        <pc:chgData name="Non Diaaldin Malik Alkhidir" userId="89d748db-36d3-4629-8818-28052e81c3d3" providerId="ADAL" clId="{6D654EFE-C724-4A4C-BEAB-8404E63B1BC7}" dt="2025-12-04T12:59:19.399" v="849" actId="478"/>
        <pc:sldMkLst>
          <pc:docMk/>
          <pc:sldMk cId="3182285720" sldId="295"/>
        </pc:sldMkLst>
        <pc:spChg chg="del">
          <ac:chgData name="Non Diaaldin Malik Alkhidir" userId="89d748db-36d3-4629-8818-28052e81c3d3" providerId="ADAL" clId="{6D654EFE-C724-4A4C-BEAB-8404E63B1BC7}" dt="2025-12-04T12:59:19.399" v="849" actId="478"/>
          <ac:spMkLst>
            <pc:docMk/>
            <pc:sldMk cId="3182285720" sldId="295"/>
            <ac:spMk id="7" creationId="{ABDFBF44-CE3B-120D-478C-DABF0974A647}"/>
          </ac:spMkLst>
        </pc:spChg>
        <pc:spChg chg="mod">
          <ac:chgData name="Non Diaaldin Malik Alkhidir" userId="89d748db-36d3-4629-8818-28052e81c3d3" providerId="ADAL" clId="{6D654EFE-C724-4A4C-BEAB-8404E63B1BC7}" dt="2025-12-04T12:59:17.077" v="848" actId="20577"/>
          <ac:spMkLst>
            <pc:docMk/>
            <pc:sldMk cId="3182285720" sldId="295"/>
            <ac:spMk id="8" creationId="{8F25412B-F4C0-9B24-FC30-86CFBB8BCADC}"/>
          </ac:spMkLst>
        </pc:spChg>
        <pc:spChg chg="del">
          <ac:chgData name="Non Diaaldin Malik Alkhidir" userId="89d748db-36d3-4629-8818-28052e81c3d3" providerId="ADAL" clId="{6D654EFE-C724-4A4C-BEAB-8404E63B1BC7}" dt="2025-12-04T12:59:12.674" v="847" actId="478"/>
          <ac:spMkLst>
            <pc:docMk/>
            <pc:sldMk cId="3182285720" sldId="295"/>
            <ac:spMk id="15" creationId="{5363DCDE-66EE-834D-9477-F7DE42B566D9}"/>
          </ac:spMkLst>
        </pc:spChg>
        <pc:spChg chg="del">
          <ac:chgData name="Non Diaaldin Malik Alkhidir" userId="89d748db-36d3-4629-8818-28052e81c3d3" providerId="ADAL" clId="{6D654EFE-C724-4A4C-BEAB-8404E63B1BC7}" dt="2025-12-04T12:59:12.674" v="847" actId="478"/>
          <ac:spMkLst>
            <pc:docMk/>
            <pc:sldMk cId="3182285720" sldId="295"/>
            <ac:spMk id="16" creationId="{E71AC987-4F00-B3EC-9593-CB8B6C0441B4}"/>
          </ac:spMkLst>
        </pc:spChg>
        <pc:grpChg chg="del">
          <ac:chgData name="Non Diaaldin Malik Alkhidir" userId="89d748db-36d3-4629-8818-28052e81c3d3" providerId="ADAL" clId="{6D654EFE-C724-4A4C-BEAB-8404E63B1BC7}" dt="2025-12-04T12:59:12.674" v="847" actId="478"/>
          <ac:grpSpMkLst>
            <pc:docMk/>
            <pc:sldMk cId="3182285720" sldId="295"/>
            <ac:grpSpMk id="12" creationId="{7AE6B5B3-2258-CFA7-074F-F531B919B5C9}"/>
          </ac:grpSpMkLst>
        </pc:grpChg>
      </pc:sldChg>
      <pc:sldChg chg="add del">
        <pc:chgData name="Non Diaaldin Malik Alkhidir" userId="89d748db-36d3-4629-8818-28052e81c3d3" providerId="ADAL" clId="{6D654EFE-C724-4A4C-BEAB-8404E63B1BC7}" dt="2025-12-04T12:59:02.599" v="845"/>
        <pc:sldMkLst>
          <pc:docMk/>
          <pc:sldMk cId="3583827933" sldId="29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forms/d/e/1FAIpQLSfiLzkvx27JD6cJTmCZDdkKdoNMl8ckio0Ngz7p-2KTyon5yA/viewform?usp=dialog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setscene.vercel.app" TargetMode="External"/><Relationship Id="rId3" Type="http://schemas.openxmlformats.org/officeDocument/2006/relationships/image" Target="../media/image33.png"/><Relationship Id="rId7" Type="http://schemas.openxmlformats.org/officeDocument/2006/relationships/image" Target="../media/image1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0.pn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hyperlink" Target="https://docs.google.com/forms/d/e/1FAIpQLSfiLzkvx27JD6cJTmCZDdkKdoNMl8ckio0Ngz7p-2KTyon5yA/viewform?usp=dialo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hyperlink" Target="https://docs.google.com/forms/d/e/1FAIpQLSfiLzkvx27JD6cJTmCZDdkKdoNMl8ckio0Ngz7p-2KTyon5yA/viewform?usp=dialo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84055" y="2203521"/>
            <a:ext cx="1100644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8"/>
              </a:lnSpc>
            </a:pPr>
            <a:r>
              <a:rPr lang="en-US" sz="5423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IMMERSRE. EXPLORE. CREATE.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1893158" y="2917896"/>
            <a:ext cx="14408806" cy="8158987"/>
          </a:xfrm>
          <a:custGeom>
            <a:avLst/>
            <a:gdLst/>
            <a:ahLst/>
            <a:cxnLst/>
            <a:rect l="l" t="t" r="r" b="b"/>
            <a:pathLst>
              <a:path w="14408806" h="8158987">
                <a:moveTo>
                  <a:pt x="0" y="0"/>
                </a:moveTo>
                <a:lnTo>
                  <a:pt x="14408806" y="0"/>
                </a:lnTo>
                <a:lnTo>
                  <a:pt x="14408806" y="8158986"/>
                </a:lnTo>
                <a:lnTo>
                  <a:pt x="0" y="8158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-521547" y="6681730"/>
            <a:ext cx="5366379" cy="3132624"/>
            <a:chOff x="0" y="0"/>
            <a:chExt cx="7155172" cy="41768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155172" cy="4176831"/>
            </a:xfrm>
            <a:custGeom>
              <a:avLst/>
              <a:gdLst/>
              <a:ahLst/>
              <a:cxnLst/>
              <a:rect l="l" t="t" r="r" b="b"/>
              <a:pathLst>
                <a:path w="7155172" h="4176831">
                  <a:moveTo>
                    <a:pt x="0" y="0"/>
                  </a:moveTo>
                  <a:lnTo>
                    <a:pt x="7155172" y="0"/>
                  </a:lnTo>
                  <a:lnTo>
                    <a:pt x="7155172" y="4176831"/>
                  </a:lnTo>
                  <a:lnTo>
                    <a:pt x="0" y="41768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1240039" y="904265"/>
              <a:ext cx="4675095" cy="3272566"/>
            </a:xfrm>
            <a:custGeom>
              <a:avLst/>
              <a:gdLst/>
              <a:ahLst/>
              <a:cxnLst/>
              <a:rect l="l" t="t" r="r" b="b"/>
              <a:pathLst>
                <a:path w="4675095" h="3272566">
                  <a:moveTo>
                    <a:pt x="4675094" y="0"/>
                  </a:moveTo>
                  <a:lnTo>
                    <a:pt x="0" y="0"/>
                  </a:lnTo>
                  <a:lnTo>
                    <a:pt x="0" y="3272566"/>
                  </a:lnTo>
                  <a:lnTo>
                    <a:pt x="4675094" y="3272566"/>
                  </a:lnTo>
                  <a:lnTo>
                    <a:pt x="467509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5062697" y="3876185"/>
            <a:ext cx="4393205" cy="2564534"/>
            <a:chOff x="0" y="0"/>
            <a:chExt cx="5857607" cy="341937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57607" cy="3419378"/>
            </a:xfrm>
            <a:custGeom>
              <a:avLst/>
              <a:gdLst/>
              <a:ahLst/>
              <a:cxnLst/>
              <a:rect l="l" t="t" r="r" b="b"/>
              <a:pathLst>
                <a:path w="5857607" h="3419378">
                  <a:moveTo>
                    <a:pt x="0" y="0"/>
                  </a:moveTo>
                  <a:lnTo>
                    <a:pt x="5857607" y="0"/>
                  </a:lnTo>
                  <a:lnTo>
                    <a:pt x="5857607" y="3419378"/>
                  </a:lnTo>
                  <a:lnTo>
                    <a:pt x="0" y="3419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131492" y="772452"/>
              <a:ext cx="2677821" cy="1874475"/>
            </a:xfrm>
            <a:custGeom>
              <a:avLst/>
              <a:gdLst/>
              <a:ahLst/>
              <a:cxnLst/>
              <a:rect l="l" t="t" r="r" b="b"/>
              <a:pathLst>
                <a:path w="2677821" h="1874475">
                  <a:moveTo>
                    <a:pt x="0" y="0"/>
                  </a:moveTo>
                  <a:lnTo>
                    <a:pt x="2677822" y="0"/>
                  </a:lnTo>
                  <a:lnTo>
                    <a:pt x="2677822" y="1874474"/>
                  </a:lnTo>
                  <a:lnTo>
                    <a:pt x="0" y="1874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03105" y="393523"/>
            <a:ext cx="9144000" cy="194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63"/>
              </a:lnSpc>
            </a:pPr>
            <a:r>
              <a:rPr lang="en-US" sz="14563" dirty="0" err="1">
                <a:solidFill>
                  <a:srgbClr val="E5CDFC"/>
                </a:solidFill>
                <a:latin typeface="Francois One"/>
                <a:ea typeface="Francois One"/>
                <a:cs typeface="Francois One"/>
                <a:sym typeface="Francois One"/>
              </a:rPr>
              <a:t>SetScene</a:t>
            </a:r>
            <a:endParaRPr lang="en-US" sz="14563" dirty="0">
              <a:solidFill>
                <a:srgbClr val="E5CDFC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811B688F-16D2-83D3-EDBB-9A92FB09DE6B}"/>
              </a:ext>
            </a:extLst>
          </p:cNvPr>
          <p:cNvSpPr txBox="1"/>
          <p:nvPr/>
        </p:nvSpPr>
        <p:spPr>
          <a:xfrm>
            <a:off x="601154" y="3057035"/>
            <a:ext cx="11006446" cy="760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8"/>
              </a:lnSpc>
            </a:pPr>
            <a:r>
              <a:rPr lang="en-US" sz="40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Qatar University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106491"/>
            <a:ext cx="17814623" cy="6083545"/>
          </a:xfrm>
          <a:custGeom>
            <a:avLst/>
            <a:gdLst/>
            <a:ahLst/>
            <a:cxnLst/>
            <a:rect l="l" t="t" r="r" b="b"/>
            <a:pathLst>
              <a:path w="17814623" h="6083545">
                <a:moveTo>
                  <a:pt x="0" y="0"/>
                </a:moveTo>
                <a:lnTo>
                  <a:pt x="17814623" y="0"/>
                </a:lnTo>
                <a:lnTo>
                  <a:pt x="17814623" y="6083545"/>
                </a:lnTo>
                <a:lnTo>
                  <a:pt x="0" y="608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-19500" r="-265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3633127" y="6738098"/>
            <a:ext cx="6327413" cy="6250956"/>
          </a:xfrm>
          <a:custGeom>
            <a:avLst/>
            <a:gdLst/>
            <a:ahLst/>
            <a:cxnLst/>
            <a:rect l="l" t="t" r="r" b="b"/>
            <a:pathLst>
              <a:path w="6327413" h="6250956">
                <a:moveTo>
                  <a:pt x="6327413" y="0"/>
                </a:moveTo>
                <a:lnTo>
                  <a:pt x="0" y="0"/>
                </a:lnTo>
                <a:lnTo>
                  <a:pt x="0" y="6250956"/>
                </a:lnTo>
                <a:lnTo>
                  <a:pt x="6327413" y="6250956"/>
                </a:lnTo>
                <a:lnTo>
                  <a:pt x="632741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93968" y="1996069"/>
            <a:ext cx="6982989" cy="3552596"/>
          </a:xfrm>
          <a:custGeom>
            <a:avLst/>
            <a:gdLst/>
            <a:ahLst/>
            <a:cxnLst/>
            <a:rect l="l" t="t" r="r" b="b"/>
            <a:pathLst>
              <a:path w="6982989" h="3552596">
                <a:moveTo>
                  <a:pt x="0" y="0"/>
                </a:moveTo>
                <a:lnTo>
                  <a:pt x="6982988" y="0"/>
                </a:lnTo>
                <a:lnTo>
                  <a:pt x="6982988" y="3552596"/>
                </a:lnTo>
                <a:lnTo>
                  <a:pt x="0" y="3552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907311" y="1996069"/>
            <a:ext cx="7480258" cy="3147431"/>
          </a:xfrm>
          <a:custGeom>
            <a:avLst/>
            <a:gdLst/>
            <a:ahLst/>
            <a:cxnLst/>
            <a:rect l="l" t="t" r="r" b="b"/>
            <a:pathLst>
              <a:path w="7480258" h="3147431">
                <a:moveTo>
                  <a:pt x="0" y="0"/>
                </a:moveTo>
                <a:lnTo>
                  <a:pt x="7480258" y="0"/>
                </a:lnTo>
                <a:lnTo>
                  <a:pt x="7480258" y="3147431"/>
                </a:lnTo>
                <a:lnTo>
                  <a:pt x="0" y="31474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652301" y="5902168"/>
            <a:ext cx="7374103" cy="3106341"/>
          </a:xfrm>
          <a:custGeom>
            <a:avLst/>
            <a:gdLst/>
            <a:ahLst/>
            <a:cxnLst/>
            <a:rect l="l" t="t" r="r" b="b"/>
            <a:pathLst>
              <a:path w="7374103" h="3106341">
                <a:moveTo>
                  <a:pt x="0" y="0"/>
                </a:moveTo>
                <a:lnTo>
                  <a:pt x="7374103" y="0"/>
                </a:lnTo>
                <a:lnTo>
                  <a:pt x="7374103" y="3106341"/>
                </a:lnTo>
                <a:lnTo>
                  <a:pt x="0" y="3106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10496" y="95338"/>
            <a:ext cx="7735134" cy="132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 b="1" u="sng" spc="-123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  <a:hlinkClick r:id="rId8" tooltip="https://docs.google.com/forms/d/e/1FAIpQLSfiLzkvx27JD6cJTmCZDdkKdoNMl8ckio0Ngz7p-2KTyon5yA/viewform?usp=dialog"/>
              </a:rPr>
              <a:t>FORM/ SURVEY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45630" y="690684"/>
            <a:ext cx="1293723" cy="65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458857502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106491"/>
            <a:ext cx="17814623" cy="6083545"/>
          </a:xfrm>
          <a:custGeom>
            <a:avLst/>
            <a:gdLst/>
            <a:ahLst/>
            <a:cxnLst/>
            <a:rect l="l" t="t" r="r" b="b"/>
            <a:pathLst>
              <a:path w="17814623" h="6083545">
                <a:moveTo>
                  <a:pt x="0" y="0"/>
                </a:moveTo>
                <a:lnTo>
                  <a:pt x="17814623" y="0"/>
                </a:lnTo>
                <a:lnTo>
                  <a:pt x="17814623" y="6083545"/>
                </a:lnTo>
                <a:lnTo>
                  <a:pt x="0" y="608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-19500" r="-265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3633127" y="6738098"/>
            <a:ext cx="6327413" cy="6250956"/>
          </a:xfrm>
          <a:custGeom>
            <a:avLst/>
            <a:gdLst/>
            <a:ahLst/>
            <a:cxnLst/>
            <a:rect l="l" t="t" r="r" b="b"/>
            <a:pathLst>
              <a:path w="6327413" h="6250956">
                <a:moveTo>
                  <a:pt x="6327413" y="0"/>
                </a:moveTo>
                <a:lnTo>
                  <a:pt x="0" y="0"/>
                </a:lnTo>
                <a:lnTo>
                  <a:pt x="0" y="6250956"/>
                </a:lnTo>
                <a:lnTo>
                  <a:pt x="6327413" y="6250956"/>
                </a:lnTo>
                <a:lnTo>
                  <a:pt x="632741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0496" y="95338"/>
            <a:ext cx="15348732" cy="125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800" b="1" spc="-117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FEASIBILITY STUDY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27873" y="1357525"/>
            <a:ext cx="16380480" cy="790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Target Market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Readers: students, dyslexic/visual learners, general readers, VR owners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Creators: authors, publishers, visual artists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Clear earlyvangelists with strong need + high willingness to try new formats</a:t>
            </a:r>
          </a:p>
          <a:p>
            <a:pPr algn="l">
              <a:lnSpc>
                <a:spcPts val="3920"/>
              </a:lnSpc>
            </a:pPr>
            <a:endParaRPr lang="en-US" sz="28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Demand Evidence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Survey + landing page show strong interest &amp; willingness to pay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Qatar/MENA: high literacy, rising VR adoption, fast-growing e-learning market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Global trends: immersive learning, digital entertainment, multimedia reading</a:t>
            </a:r>
          </a:p>
          <a:p>
            <a:pPr algn="l">
              <a:lnSpc>
                <a:spcPts val="3920"/>
              </a:lnSpc>
            </a:pPr>
            <a:endParaRPr lang="en-US" sz="28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Competitive Landscape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Direct: Audible, Storytel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Indirect: Netflix, Kindle, YouTube learning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Gap: No VR-first videobook platform in MENA → strong first-mover advantage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Differentiation: VR immersion, AI recommendations, reader–creator ecosystem</a:t>
            </a:r>
          </a:p>
          <a:p>
            <a:pPr algn="l">
              <a:lnSpc>
                <a:spcPts val="3920"/>
              </a:lnSpc>
            </a:pPr>
            <a:endParaRPr lang="en-US" sz="28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  <p:extLst>
      <p:ext uri="{BB962C8B-B14F-4D97-AF65-F5344CB8AC3E}">
        <p14:creationId xmlns:p14="http://schemas.microsoft.com/office/powerpoint/2010/main" val="230630794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106491"/>
            <a:ext cx="17814623" cy="6083545"/>
          </a:xfrm>
          <a:custGeom>
            <a:avLst/>
            <a:gdLst/>
            <a:ahLst/>
            <a:cxnLst/>
            <a:rect l="l" t="t" r="r" b="b"/>
            <a:pathLst>
              <a:path w="17814623" h="6083545">
                <a:moveTo>
                  <a:pt x="0" y="0"/>
                </a:moveTo>
                <a:lnTo>
                  <a:pt x="17814623" y="0"/>
                </a:lnTo>
                <a:lnTo>
                  <a:pt x="17814623" y="6083545"/>
                </a:lnTo>
                <a:lnTo>
                  <a:pt x="0" y="608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-19500" r="-265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3633127" y="6738098"/>
            <a:ext cx="6327413" cy="6250956"/>
          </a:xfrm>
          <a:custGeom>
            <a:avLst/>
            <a:gdLst/>
            <a:ahLst/>
            <a:cxnLst/>
            <a:rect l="l" t="t" r="r" b="b"/>
            <a:pathLst>
              <a:path w="6327413" h="6250956">
                <a:moveTo>
                  <a:pt x="6327413" y="0"/>
                </a:moveTo>
                <a:lnTo>
                  <a:pt x="0" y="0"/>
                </a:lnTo>
                <a:lnTo>
                  <a:pt x="0" y="6250956"/>
                </a:lnTo>
                <a:lnTo>
                  <a:pt x="6327413" y="6250956"/>
                </a:lnTo>
                <a:lnTo>
                  <a:pt x="632741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0496" y="95338"/>
            <a:ext cx="15348732" cy="125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800" b="1" spc="-117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FEASIBILITY STUDY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8500" y="1304947"/>
            <a:ext cx="16380480" cy="790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Customer Insights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Earlyvangelists: dyslexic readers, students, VR users, authors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Validation tools: landing page MVP, mock sales, Wizard-of-Oz tests, A/B testing, focus groups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Strong evidence of real market need before full development</a:t>
            </a:r>
          </a:p>
          <a:p>
            <a:pPr algn="l">
              <a:lnSpc>
                <a:spcPts val="3920"/>
              </a:lnSpc>
            </a:pPr>
            <a:endParaRPr lang="en-US" sz="28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Regulatory Feasibility (Qatar)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Manageable copyright &amp; publishing licensing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Standard content compliance for minors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Qatar favors tech/creative startups; easy registration via “Startup Qatar”</a:t>
            </a:r>
          </a:p>
          <a:p>
            <a:pPr algn="l">
              <a:lnSpc>
                <a:spcPts val="3920"/>
              </a:lnSpc>
            </a:pPr>
            <a:endParaRPr lang="en-US" sz="28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algn="l">
              <a:lnSpc>
                <a:spcPts val="3920"/>
              </a:lnSpc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Financial Feasibility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Revenue: subscriptions, per-book sales, premium tiers, creator revenue share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Costs: VR app development, AI engine, cloud streaming, marketing</a:t>
            </a:r>
          </a:p>
          <a:p>
            <a:pPr marL="604526" lvl="1" indent="-302263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Strong funding access: QDB, QSTP, Mada (assistive tech), Tamkeen, MCIT, YEC</a:t>
            </a:r>
          </a:p>
          <a:p>
            <a:pPr algn="l">
              <a:lnSpc>
                <a:spcPts val="3920"/>
              </a:lnSpc>
            </a:pPr>
            <a:endParaRPr lang="en-US" sz="2800" b="1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15092" y="650557"/>
            <a:ext cx="1293723" cy="65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337014730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106491"/>
            <a:ext cx="17814623" cy="6083545"/>
          </a:xfrm>
          <a:custGeom>
            <a:avLst/>
            <a:gdLst/>
            <a:ahLst/>
            <a:cxnLst/>
            <a:rect l="l" t="t" r="r" b="b"/>
            <a:pathLst>
              <a:path w="17814623" h="6083545">
                <a:moveTo>
                  <a:pt x="0" y="0"/>
                </a:moveTo>
                <a:lnTo>
                  <a:pt x="17814623" y="0"/>
                </a:lnTo>
                <a:lnTo>
                  <a:pt x="17814623" y="6083545"/>
                </a:lnTo>
                <a:lnTo>
                  <a:pt x="0" y="608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-19500" r="-265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3633127" y="6738098"/>
            <a:ext cx="6327413" cy="6250956"/>
          </a:xfrm>
          <a:custGeom>
            <a:avLst/>
            <a:gdLst/>
            <a:ahLst/>
            <a:cxnLst/>
            <a:rect l="l" t="t" r="r" b="b"/>
            <a:pathLst>
              <a:path w="6327413" h="6250956">
                <a:moveTo>
                  <a:pt x="6327413" y="0"/>
                </a:moveTo>
                <a:lnTo>
                  <a:pt x="0" y="0"/>
                </a:lnTo>
                <a:lnTo>
                  <a:pt x="0" y="6250956"/>
                </a:lnTo>
                <a:lnTo>
                  <a:pt x="6327413" y="6250956"/>
                </a:lnTo>
                <a:lnTo>
                  <a:pt x="632741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0496" y="95338"/>
            <a:ext cx="15348732" cy="125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60"/>
              </a:lnSpc>
            </a:pPr>
            <a:r>
              <a:rPr lang="en-US" sz="7800" b="1" spc="-117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FEASIBILITY STUDY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822516"/>
            <a:ext cx="7819685" cy="173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Strengths</a:t>
            </a:r>
          </a:p>
          <a:p>
            <a:pPr marL="539758" lvl="1" indent="-269879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First VR videobook platform in the region</a:t>
            </a:r>
          </a:p>
          <a:p>
            <a:pPr marL="539758" lvl="1" indent="-269879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Multiple revenue streams; high societal impact</a:t>
            </a:r>
          </a:p>
          <a:p>
            <a:pPr marL="539758" lvl="1" indent="-269879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Strong alignment with digital learning trends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15092" y="650557"/>
            <a:ext cx="1293723" cy="65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dirty="0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cont.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2260732"/>
            <a:ext cx="8902493" cy="129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Weaknesses</a:t>
            </a:r>
          </a:p>
          <a:p>
            <a:pPr marL="539758" lvl="1" indent="-269879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VR adoption still growing</a:t>
            </a:r>
          </a:p>
          <a:p>
            <a:pPr marL="539758" lvl="1" indent="-269879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Higher initial development + content production costs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026230"/>
            <a:ext cx="7819685" cy="217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Opportunities</a:t>
            </a:r>
          </a:p>
          <a:p>
            <a:pPr marL="539758" lvl="1" indent="-269879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Rising VR usage across GCC</a:t>
            </a:r>
          </a:p>
          <a:p>
            <a:pPr marL="539758" lvl="1" indent="-269879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No regional competitors</a:t>
            </a:r>
          </a:p>
          <a:p>
            <a:pPr marL="539758" lvl="1" indent="-269879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Government support for VR, AI &amp; EdTech innovation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4521530"/>
            <a:ext cx="7819685" cy="1298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Threats</a:t>
            </a:r>
          </a:p>
          <a:p>
            <a:pPr marL="539758" lvl="1" indent="-269879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Global giants could enter later</a:t>
            </a:r>
          </a:p>
          <a:p>
            <a:pPr marL="539758" lvl="1" indent="-269879" algn="l">
              <a:lnSpc>
                <a:spcPts val="3500"/>
              </a:lnSpc>
              <a:buFont typeface="Arial"/>
              <a:buChar char="•"/>
            </a:pPr>
            <a:r>
              <a:rPr lang="en-US" sz="25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Cultural or regulatory content restrictions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9128" y="6661645"/>
            <a:ext cx="15460172" cy="141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Overall Feasibility</a:t>
            </a:r>
          </a:p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Market Feasibility = Strong</a:t>
            </a:r>
          </a:p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SetScene is well-positioned for launch in Qatar with high regional expansion potential.</a:t>
            </a:r>
          </a:p>
        </p:txBody>
      </p:sp>
    </p:spTree>
    <p:extLst>
      <p:ext uri="{BB962C8B-B14F-4D97-AF65-F5344CB8AC3E}">
        <p14:creationId xmlns:p14="http://schemas.microsoft.com/office/powerpoint/2010/main" val="372141842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921" y="2020081"/>
            <a:ext cx="6476311" cy="4395796"/>
            <a:chOff x="0" y="0"/>
            <a:chExt cx="8635081" cy="5861061"/>
          </a:xfrm>
        </p:grpSpPr>
        <p:sp>
          <p:nvSpPr>
            <p:cNvPr id="3" name="Freeform 3"/>
            <p:cNvSpPr/>
            <p:nvPr/>
          </p:nvSpPr>
          <p:spPr>
            <a:xfrm>
              <a:off x="582866" y="254405"/>
              <a:ext cx="7539631" cy="4372986"/>
            </a:xfrm>
            <a:custGeom>
              <a:avLst/>
              <a:gdLst/>
              <a:ahLst/>
              <a:cxnLst/>
              <a:rect l="l" t="t" r="r" b="b"/>
              <a:pathLst>
                <a:path w="7539631" h="4372986">
                  <a:moveTo>
                    <a:pt x="0" y="0"/>
                  </a:moveTo>
                  <a:lnTo>
                    <a:pt x="7539632" y="0"/>
                  </a:lnTo>
                  <a:lnTo>
                    <a:pt x="7539632" y="4372986"/>
                  </a:lnTo>
                  <a:lnTo>
                    <a:pt x="0" y="43729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8635081" cy="5861061"/>
            </a:xfrm>
            <a:custGeom>
              <a:avLst/>
              <a:gdLst/>
              <a:ahLst/>
              <a:cxnLst/>
              <a:rect l="l" t="t" r="r" b="b"/>
              <a:pathLst>
                <a:path w="8635081" h="5861061">
                  <a:moveTo>
                    <a:pt x="0" y="0"/>
                  </a:moveTo>
                  <a:lnTo>
                    <a:pt x="8635081" y="0"/>
                  </a:lnTo>
                  <a:lnTo>
                    <a:pt x="8635081" y="5861061"/>
                  </a:lnTo>
                  <a:lnTo>
                    <a:pt x="0" y="58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58374" y="2020081"/>
            <a:ext cx="6476311" cy="4395796"/>
            <a:chOff x="0" y="0"/>
            <a:chExt cx="8635081" cy="5861061"/>
          </a:xfrm>
        </p:grpSpPr>
        <p:sp>
          <p:nvSpPr>
            <p:cNvPr id="6" name="Freeform 6"/>
            <p:cNvSpPr/>
            <p:nvPr/>
          </p:nvSpPr>
          <p:spPr>
            <a:xfrm>
              <a:off x="626453" y="190702"/>
              <a:ext cx="7534575" cy="4398308"/>
            </a:xfrm>
            <a:custGeom>
              <a:avLst/>
              <a:gdLst/>
              <a:ahLst/>
              <a:cxnLst/>
              <a:rect l="l" t="t" r="r" b="b"/>
              <a:pathLst>
                <a:path w="7534575" h="4398308">
                  <a:moveTo>
                    <a:pt x="0" y="0"/>
                  </a:moveTo>
                  <a:lnTo>
                    <a:pt x="7534575" y="0"/>
                  </a:lnTo>
                  <a:lnTo>
                    <a:pt x="7534575" y="4398308"/>
                  </a:lnTo>
                  <a:lnTo>
                    <a:pt x="0" y="4398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635081" cy="5861061"/>
            </a:xfrm>
            <a:custGeom>
              <a:avLst/>
              <a:gdLst/>
              <a:ahLst/>
              <a:cxnLst/>
              <a:rect l="l" t="t" r="r" b="b"/>
              <a:pathLst>
                <a:path w="8635081" h="5861061">
                  <a:moveTo>
                    <a:pt x="0" y="0"/>
                  </a:moveTo>
                  <a:lnTo>
                    <a:pt x="8635081" y="0"/>
                  </a:lnTo>
                  <a:lnTo>
                    <a:pt x="8635081" y="5861061"/>
                  </a:lnTo>
                  <a:lnTo>
                    <a:pt x="0" y="5861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949010" y="1604604"/>
            <a:ext cx="3981257" cy="7077791"/>
            <a:chOff x="0" y="0"/>
            <a:chExt cx="5308343" cy="9437055"/>
          </a:xfrm>
        </p:grpSpPr>
        <p:grpSp>
          <p:nvGrpSpPr>
            <p:cNvPr id="9" name="Group 9"/>
            <p:cNvGrpSpPr/>
            <p:nvPr/>
          </p:nvGrpSpPr>
          <p:grpSpPr>
            <a:xfrm>
              <a:off x="548072" y="311917"/>
              <a:ext cx="4177096" cy="8802402"/>
              <a:chOff x="0" y="0"/>
              <a:chExt cx="825105" cy="173874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25105" cy="1738746"/>
              </a:xfrm>
              <a:custGeom>
                <a:avLst/>
                <a:gdLst/>
                <a:ahLst/>
                <a:cxnLst/>
                <a:rect l="l" t="t" r="r" b="b"/>
                <a:pathLst>
                  <a:path w="825105" h="1738746">
                    <a:moveTo>
                      <a:pt x="118619" y="0"/>
                    </a:moveTo>
                    <a:lnTo>
                      <a:pt x="706486" y="0"/>
                    </a:lnTo>
                    <a:cubicBezTo>
                      <a:pt x="737946" y="0"/>
                      <a:pt x="768117" y="12497"/>
                      <a:pt x="790363" y="34743"/>
                    </a:cubicBezTo>
                    <a:cubicBezTo>
                      <a:pt x="812608" y="56988"/>
                      <a:pt x="825105" y="87159"/>
                      <a:pt x="825105" y="118619"/>
                    </a:cubicBezTo>
                    <a:lnTo>
                      <a:pt x="825105" y="1620127"/>
                    </a:lnTo>
                    <a:cubicBezTo>
                      <a:pt x="825105" y="1651587"/>
                      <a:pt x="812608" y="1681758"/>
                      <a:pt x="790363" y="1704004"/>
                    </a:cubicBezTo>
                    <a:cubicBezTo>
                      <a:pt x="768117" y="1726249"/>
                      <a:pt x="737946" y="1738746"/>
                      <a:pt x="706486" y="1738746"/>
                    </a:cubicBezTo>
                    <a:lnTo>
                      <a:pt x="118619" y="1738746"/>
                    </a:lnTo>
                    <a:cubicBezTo>
                      <a:pt x="87159" y="1738746"/>
                      <a:pt x="56988" y="1726249"/>
                      <a:pt x="34743" y="1704004"/>
                    </a:cubicBezTo>
                    <a:cubicBezTo>
                      <a:pt x="12497" y="1681758"/>
                      <a:pt x="0" y="1651587"/>
                      <a:pt x="0" y="1620127"/>
                    </a:cubicBezTo>
                    <a:lnTo>
                      <a:pt x="0" y="118619"/>
                    </a:lnTo>
                    <a:cubicBezTo>
                      <a:pt x="0" y="87159"/>
                      <a:pt x="12497" y="56988"/>
                      <a:pt x="34743" y="34743"/>
                    </a:cubicBezTo>
                    <a:cubicBezTo>
                      <a:pt x="56988" y="12497"/>
                      <a:pt x="87159" y="0"/>
                      <a:pt x="118619" y="0"/>
                    </a:cubicBezTo>
                    <a:close/>
                  </a:path>
                </a:pathLst>
              </a:custGeom>
              <a:solidFill>
                <a:srgbClr val="02020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825105" cy="17768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583175" y="2303371"/>
              <a:ext cx="4141993" cy="4830313"/>
            </a:xfrm>
            <a:custGeom>
              <a:avLst/>
              <a:gdLst/>
              <a:ahLst/>
              <a:cxnLst/>
              <a:rect l="l" t="t" r="r" b="b"/>
              <a:pathLst>
                <a:path w="4141993" h="4830313">
                  <a:moveTo>
                    <a:pt x="0" y="0"/>
                  </a:moveTo>
                  <a:lnTo>
                    <a:pt x="4141993" y="0"/>
                  </a:lnTo>
                  <a:lnTo>
                    <a:pt x="4141993" y="4830313"/>
                  </a:lnTo>
                  <a:lnTo>
                    <a:pt x="0" y="4830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308343" cy="9437055"/>
            </a:xfrm>
            <a:custGeom>
              <a:avLst/>
              <a:gdLst/>
              <a:ahLst/>
              <a:cxnLst/>
              <a:rect l="l" t="t" r="r" b="b"/>
              <a:pathLst>
                <a:path w="5308343" h="9437055">
                  <a:moveTo>
                    <a:pt x="0" y="0"/>
                  </a:moveTo>
                  <a:lnTo>
                    <a:pt x="5308343" y="0"/>
                  </a:lnTo>
                  <a:lnTo>
                    <a:pt x="5308343" y="9437055"/>
                  </a:lnTo>
                  <a:lnTo>
                    <a:pt x="0" y="9437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906937" y="381000"/>
            <a:ext cx="1247412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 b="1" spc="-112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OUR LANDING PAGE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74445" y="7200900"/>
            <a:ext cx="4250504" cy="676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4" lvl="1" algn="l">
              <a:lnSpc>
                <a:spcPts val="5399"/>
              </a:lnSpc>
            </a:pPr>
            <a:r>
              <a:rPr lang="en-US" sz="4499" b="1" u="sng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  <a:hlinkClick r:id="rId8" tooltip="https://setscene.vercel.app"/>
              </a:rPr>
              <a:t>our website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45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38C600-02BF-1E28-89EE-24A2FAE8D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E3DA4E0F-C06B-E78A-7E32-086BB7E6A11B}"/>
              </a:ext>
            </a:extLst>
          </p:cNvPr>
          <p:cNvSpPr txBox="1"/>
          <p:nvPr/>
        </p:nvSpPr>
        <p:spPr>
          <a:xfrm>
            <a:off x="2906937" y="381000"/>
            <a:ext cx="1247412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1" i="0" u="none" strike="noStrike" kern="1200" cap="none" spc="-112" normalizeH="0" baseline="0" noProof="0" dirty="0">
                <a:ln>
                  <a:noFill/>
                </a:ln>
                <a:solidFill>
                  <a:srgbClr val="E5CDFC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LANDING PAGE INSIGHTS 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42B76A74-748F-773A-9AC5-CFE8C7AAD6DB}"/>
              </a:ext>
            </a:extLst>
          </p:cNvPr>
          <p:cNvSpPr txBox="1"/>
          <p:nvPr/>
        </p:nvSpPr>
        <p:spPr>
          <a:xfrm>
            <a:off x="1371600" y="9105900"/>
            <a:ext cx="12965145" cy="600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ctr">
              <a:lnSpc>
                <a:spcPts val="4799"/>
              </a:lnSpc>
              <a:buFont typeface="Arial" panose="020B0604020202020204" pitchFamily="34" charset="0"/>
              <a:buChar char="•"/>
            </a:pPr>
            <a:r>
              <a:rPr lang="en-US" sz="39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31 visitors joined the waitlist within a month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627790-3837-46F3-9D55-D3C4F87AD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963" y="1795789"/>
            <a:ext cx="13594072" cy="70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67926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45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2835D0-4343-B274-660C-B2A7772DC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>
            <a:extLst>
              <a:ext uri="{FF2B5EF4-FFF2-40B4-BE49-F238E27FC236}">
                <a16:creationId xmlns:a16="http://schemas.microsoft.com/office/drawing/2014/main" id="{B90EA767-012A-1938-A981-FB015693D347}"/>
              </a:ext>
            </a:extLst>
          </p:cNvPr>
          <p:cNvSpPr txBox="1"/>
          <p:nvPr/>
        </p:nvSpPr>
        <p:spPr>
          <a:xfrm>
            <a:off x="2906937" y="381000"/>
            <a:ext cx="1247412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1" i="0" u="none" strike="noStrike" kern="1200" cap="none" spc="-112" normalizeH="0" baseline="0" noProof="0" dirty="0">
                <a:ln>
                  <a:noFill/>
                </a:ln>
                <a:solidFill>
                  <a:srgbClr val="E5CDFC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LANDING PAGE INSIGHTS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1FC5E4-B40B-5E55-5222-DA683BAA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35162"/>
            <a:ext cx="13622651" cy="6315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86CFF8-4B4F-2E0D-8379-86E505092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7110056"/>
            <a:ext cx="13624560" cy="2691782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DE34532A-98F5-B774-A281-8009EBBEB9B6}"/>
              </a:ext>
            </a:extLst>
          </p:cNvPr>
          <p:cNvSpPr txBox="1"/>
          <p:nvPr/>
        </p:nvSpPr>
        <p:spPr>
          <a:xfrm>
            <a:off x="14923604" y="883651"/>
            <a:ext cx="1293723" cy="65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 dirty="0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95659979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88B6030C-9155-2AA4-DE60-C9ACE90AB290}"/>
              </a:ext>
            </a:extLst>
          </p:cNvPr>
          <p:cNvSpPr txBox="1"/>
          <p:nvPr/>
        </p:nvSpPr>
        <p:spPr>
          <a:xfrm>
            <a:off x="310496" y="95338"/>
            <a:ext cx="7735134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 b="1" spc="-123" dirty="0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AF0F210-D0A3-FE25-2D5D-3E222CDA8453}"/>
              </a:ext>
            </a:extLst>
          </p:cNvPr>
          <p:cNvSpPr/>
          <p:nvPr/>
        </p:nvSpPr>
        <p:spPr>
          <a:xfrm>
            <a:off x="313873" y="1941700"/>
            <a:ext cx="4114800" cy="4114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err="1">
                <a:solidFill>
                  <a:srgbClr val="002060"/>
                </a:solidFill>
              </a:rPr>
              <a:t>Bsmalla</a:t>
            </a:r>
            <a:r>
              <a:rPr lang="en-GB" sz="4000" b="1" dirty="0">
                <a:solidFill>
                  <a:srgbClr val="002060"/>
                </a:solidFill>
              </a:rPr>
              <a:t> Mohamed </a:t>
            </a:r>
          </a:p>
          <a:p>
            <a:pPr algn="ctr"/>
            <a:r>
              <a:rPr lang="en-GB" sz="2400" b="1" dirty="0"/>
              <a:t> Social Media Manager &amp; Concept Designer</a:t>
            </a:r>
          </a:p>
          <a:p>
            <a:pPr algn="ctr"/>
            <a:br>
              <a:rPr lang="en-GB" sz="2400" dirty="0"/>
            </a:br>
            <a:r>
              <a:rPr lang="en-GB" sz="2400" dirty="0"/>
              <a:t>Oversees Instagram strategy and creates mind-mapping frameworks that shaped the project vision.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E656A00-6011-467B-5C1D-214F2C6388C9}"/>
              </a:ext>
            </a:extLst>
          </p:cNvPr>
          <p:cNvSpPr/>
          <p:nvPr/>
        </p:nvSpPr>
        <p:spPr>
          <a:xfrm>
            <a:off x="11374962" y="1941700"/>
            <a:ext cx="4114800" cy="4114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2060"/>
                </a:solidFill>
              </a:rPr>
              <a:t>Shahad Musa </a:t>
            </a:r>
          </a:p>
          <a:p>
            <a:pPr algn="ctr"/>
            <a:r>
              <a:rPr lang="en-GB" sz="2400" b="1" dirty="0"/>
              <a:t>Prototype Developer &amp; Strategy Analyst</a:t>
            </a:r>
          </a:p>
          <a:p>
            <a:pPr algn="ctr"/>
            <a:br>
              <a:rPr lang="en-GB" sz="2400" dirty="0"/>
            </a:br>
            <a:r>
              <a:rPr lang="en-GB" sz="2400" dirty="0"/>
              <a:t>Supports prototype development and prepares the SWOT analysis to guide project direction and strategy.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F6D3EEB-2BA7-72A3-5DAA-EB9E753E2FA1}"/>
              </a:ext>
            </a:extLst>
          </p:cNvPr>
          <p:cNvSpPr/>
          <p:nvPr/>
        </p:nvSpPr>
        <p:spPr>
          <a:xfrm>
            <a:off x="5877098" y="1941700"/>
            <a:ext cx="4114800" cy="4114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err="1">
                <a:solidFill>
                  <a:srgbClr val="002060"/>
                </a:solidFill>
              </a:rPr>
              <a:t>Ahya</a:t>
            </a:r>
            <a:r>
              <a:rPr lang="en-GB" sz="4000" b="1" dirty="0">
                <a:solidFill>
                  <a:srgbClr val="002060"/>
                </a:solidFill>
              </a:rPr>
              <a:t> Al </a:t>
            </a:r>
            <a:r>
              <a:rPr lang="en-GB" sz="4000" b="1" dirty="0" err="1">
                <a:solidFill>
                  <a:srgbClr val="002060"/>
                </a:solidFill>
              </a:rPr>
              <a:t>Wattar</a:t>
            </a:r>
            <a:r>
              <a:rPr lang="en-GB" sz="4000" b="1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GB" sz="2400" b="1" dirty="0"/>
              <a:t>Content Curator &amp; Market Analyst</a:t>
            </a:r>
          </a:p>
          <a:p>
            <a:pPr algn="ctr"/>
            <a:br>
              <a:rPr lang="en-GB" sz="2400" dirty="0"/>
            </a:br>
            <a:r>
              <a:rPr lang="en-GB" sz="2400" dirty="0"/>
              <a:t>Selects book content for the platform, conducts market feasibility </a:t>
            </a:r>
            <a:r>
              <a:rPr lang="en-GB" sz="2400" b="1" dirty="0"/>
              <a:t>studies</a:t>
            </a:r>
            <a:r>
              <a:rPr lang="en-GB" sz="2400" dirty="0"/>
              <a:t>, and contributes to project structure and scheduling.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870E7B3-3E3F-059B-3C2D-7B8002E9B59C}"/>
              </a:ext>
            </a:extLst>
          </p:cNvPr>
          <p:cNvSpPr/>
          <p:nvPr/>
        </p:nvSpPr>
        <p:spPr>
          <a:xfrm>
            <a:off x="14020800" y="5890933"/>
            <a:ext cx="4114800" cy="4114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2060"/>
                </a:solidFill>
              </a:rPr>
              <a:t>Non Alkhidir</a:t>
            </a:r>
          </a:p>
          <a:p>
            <a:pPr algn="ctr"/>
            <a:r>
              <a:rPr lang="en-GB" sz="2400" b="1" dirty="0"/>
              <a:t> Web Lead &amp; Project Scheduler</a:t>
            </a:r>
          </a:p>
          <a:p>
            <a:pPr algn="ctr"/>
            <a:br>
              <a:rPr lang="en-GB" sz="2400" dirty="0"/>
            </a:br>
            <a:r>
              <a:rPr lang="en-GB" sz="2400" dirty="0"/>
              <a:t>Develops the landing page and manages project scheduling and timelines through PERT, in addition to contributing to the financial plan.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08C3AE3-59F3-C66E-CB24-EFEE18F8EB3B}"/>
              </a:ext>
            </a:extLst>
          </p:cNvPr>
          <p:cNvSpPr/>
          <p:nvPr/>
        </p:nvSpPr>
        <p:spPr>
          <a:xfrm>
            <a:off x="8576724" y="5873563"/>
            <a:ext cx="4114800" cy="4114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 err="1">
                <a:solidFill>
                  <a:srgbClr val="002060"/>
                </a:solidFill>
              </a:rPr>
              <a:t>Atrab</a:t>
            </a:r>
            <a:r>
              <a:rPr lang="en-GB" sz="4000" b="1" dirty="0">
                <a:solidFill>
                  <a:srgbClr val="002060"/>
                </a:solidFill>
              </a:rPr>
              <a:t> Ali</a:t>
            </a:r>
          </a:p>
          <a:p>
            <a:pPr algn="ctr"/>
            <a:r>
              <a:rPr lang="en-GB" sz="2400" b="1" dirty="0"/>
              <a:t> Prototype Developer &amp; Social Media Coordinator</a:t>
            </a:r>
          </a:p>
          <a:p>
            <a:pPr algn="ctr"/>
            <a:br>
              <a:rPr lang="en-GB" sz="2400" dirty="0"/>
            </a:br>
            <a:r>
              <a:rPr lang="en-GB" sz="2400" dirty="0"/>
              <a:t>Works on core prototype features and supports content creation and management on Instagram.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5042688-98CA-9F8A-4AC2-EB43C5F0D93F}"/>
              </a:ext>
            </a:extLst>
          </p:cNvPr>
          <p:cNvSpPr/>
          <p:nvPr/>
        </p:nvSpPr>
        <p:spPr>
          <a:xfrm>
            <a:off x="2980248" y="5829300"/>
            <a:ext cx="4114800" cy="4114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002060"/>
                </a:solidFill>
              </a:rPr>
              <a:t>Aisha </a:t>
            </a:r>
            <a:r>
              <a:rPr lang="en-GB" sz="4000" b="1" dirty="0" err="1">
                <a:solidFill>
                  <a:srgbClr val="002060"/>
                </a:solidFill>
              </a:rPr>
              <a:t>Adayaki</a:t>
            </a:r>
            <a:r>
              <a:rPr lang="en-GB" sz="4000" b="1" dirty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GB" sz="2400" b="1" dirty="0"/>
              <a:t> User Research Lead &amp; Risk Analyst</a:t>
            </a:r>
          </a:p>
          <a:p>
            <a:pPr algn="ctr"/>
            <a:br>
              <a:rPr lang="en-GB" sz="2400" b="1" dirty="0"/>
            </a:br>
            <a:r>
              <a:rPr lang="en-GB" sz="2400" dirty="0"/>
              <a:t>Designs user forms, supports financial planning, and </a:t>
            </a:r>
            <a:r>
              <a:rPr lang="en-GB" sz="2400" dirty="0" err="1"/>
              <a:t>analyzes</a:t>
            </a:r>
            <a:r>
              <a:rPr lang="en-GB" sz="2400" dirty="0"/>
              <a:t> technical and non-technical challenges affecting the project.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28080-5939-BCB6-861D-1AAB8793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9DD2BD-4D00-5B39-04AC-8AEC49DB887D}"/>
              </a:ext>
            </a:extLst>
          </p:cNvPr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CF7FDB8-CC05-E86D-8118-864AD0DC50A5}"/>
              </a:ext>
            </a:extLst>
          </p:cNvPr>
          <p:cNvSpPr/>
          <p:nvPr/>
        </p:nvSpPr>
        <p:spPr>
          <a:xfrm>
            <a:off x="-202112" y="4514850"/>
            <a:ext cx="18692224" cy="6870435"/>
          </a:xfrm>
          <a:custGeom>
            <a:avLst/>
            <a:gdLst/>
            <a:ahLst/>
            <a:cxnLst/>
            <a:rect l="l" t="t" r="r" b="b"/>
            <a:pathLst>
              <a:path w="18692224" h="6870435">
                <a:moveTo>
                  <a:pt x="0" y="0"/>
                </a:moveTo>
                <a:lnTo>
                  <a:pt x="18692224" y="0"/>
                </a:lnTo>
                <a:lnTo>
                  <a:pt x="18692224" y="6870435"/>
                </a:lnTo>
                <a:lnTo>
                  <a:pt x="0" y="68704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</a:blip>
            <a:stretch>
              <a:fillRect l="-28621" r="-2862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8929445-D01C-EFE7-7B10-7F874F01ED48}"/>
              </a:ext>
            </a:extLst>
          </p:cNvPr>
          <p:cNvSpPr/>
          <p:nvPr/>
        </p:nvSpPr>
        <p:spPr>
          <a:xfrm>
            <a:off x="2620298" y="3757628"/>
            <a:ext cx="13047404" cy="7388092"/>
          </a:xfrm>
          <a:custGeom>
            <a:avLst/>
            <a:gdLst/>
            <a:ahLst/>
            <a:cxnLst/>
            <a:rect l="l" t="t" r="r" b="b"/>
            <a:pathLst>
              <a:path w="13047404" h="7388092">
                <a:moveTo>
                  <a:pt x="0" y="0"/>
                </a:moveTo>
                <a:lnTo>
                  <a:pt x="13047404" y="0"/>
                </a:lnTo>
                <a:lnTo>
                  <a:pt x="13047404" y="7388093"/>
                </a:lnTo>
                <a:lnTo>
                  <a:pt x="0" y="73880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D7BCF57-10A8-4EB6-D399-8A96466C13E1}"/>
              </a:ext>
            </a:extLst>
          </p:cNvPr>
          <p:cNvSpPr/>
          <p:nvPr/>
        </p:nvSpPr>
        <p:spPr>
          <a:xfrm flipH="1">
            <a:off x="-2765050" y="3409116"/>
            <a:ext cx="7266254" cy="7178454"/>
          </a:xfrm>
          <a:custGeom>
            <a:avLst/>
            <a:gdLst/>
            <a:ahLst/>
            <a:cxnLst/>
            <a:rect l="l" t="t" r="r" b="b"/>
            <a:pathLst>
              <a:path w="7266254" h="7178454">
                <a:moveTo>
                  <a:pt x="7266254" y="0"/>
                </a:moveTo>
                <a:lnTo>
                  <a:pt x="0" y="0"/>
                </a:lnTo>
                <a:lnTo>
                  <a:pt x="0" y="7178454"/>
                </a:lnTo>
                <a:lnTo>
                  <a:pt x="7266254" y="7178454"/>
                </a:lnTo>
                <a:lnTo>
                  <a:pt x="7266254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EB4F25E-9E76-99F8-5DB0-EFE334EFD75F}"/>
              </a:ext>
            </a:extLst>
          </p:cNvPr>
          <p:cNvSpPr/>
          <p:nvPr/>
        </p:nvSpPr>
        <p:spPr>
          <a:xfrm>
            <a:off x="13304927" y="3409116"/>
            <a:ext cx="7266254" cy="7178454"/>
          </a:xfrm>
          <a:custGeom>
            <a:avLst/>
            <a:gdLst/>
            <a:ahLst/>
            <a:cxnLst/>
            <a:rect l="l" t="t" r="r" b="b"/>
            <a:pathLst>
              <a:path w="7266254" h="7178454">
                <a:moveTo>
                  <a:pt x="0" y="0"/>
                </a:moveTo>
                <a:lnTo>
                  <a:pt x="7266254" y="0"/>
                </a:lnTo>
                <a:lnTo>
                  <a:pt x="7266254" y="7178454"/>
                </a:lnTo>
                <a:lnTo>
                  <a:pt x="0" y="7178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8F25412B-F4C0-9B24-FC30-86CFBB8BCADC}"/>
              </a:ext>
            </a:extLst>
          </p:cNvPr>
          <p:cNvSpPr txBox="1"/>
          <p:nvPr/>
        </p:nvSpPr>
        <p:spPr>
          <a:xfrm>
            <a:off x="1168153" y="1716140"/>
            <a:ext cx="15951694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1" i="0" u="none" strike="noStrike" kern="1200" cap="none" spc="-135" normalizeH="0" baseline="0" noProof="0" dirty="0">
                <a:ln>
                  <a:noFill/>
                </a:ln>
                <a:solidFill>
                  <a:srgbClr val="E5CDFC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8228572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0938557" y="1726904"/>
            <a:ext cx="9418100" cy="9064921"/>
          </a:xfrm>
          <a:custGeom>
            <a:avLst/>
            <a:gdLst/>
            <a:ahLst/>
            <a:cxnLst/>
            <a:rect l="l" t="t" r="r" b="b"/>
            <a:pathLst>
              <a:path w="9418100" h="9064921">
                <a:moveTo>
                  <a:pt x="9418100" y="0"/>
                </a:moveTo>
                <a:lnTo>
                  <a:pt x="0" y="0"/>
                </a:lnTo>
                <a:lnTo>
                  <a:pt x="0" y="9064921"/>
                </a:lnTo>
                <a:lnTo>
                  <a:pt x="9418100" y="9064921"/>
                </a:lnTo>
                <a:lnTo>
                  <a:pt x="94181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427727"/>
            <a:ext cx="10783837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spc="-135" dirty="0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2727" y="1896899"/>
            <a:ext cx="13030200" cy="5475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b="1" spc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Traditional reading is static and solitary, making it harder to stay engaged in a world filled with interactive media.</a:t>
            </a:r>
          </a:p>
          <a:p>
            <a: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b="1" spc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Many people struggle to visualize story worlds deeply, which weakens immersion and emotional connection.</a:t>
            </a:r>
          </a:p>
          <a:p>
            <a: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b="1" spc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Individuals with dyslexia or reading difficulties face barriers when dealing with long text formats, leading to frustration and reduced enjoyment.</a:t>
            </a:r>
          </a:p>
          <a:p>
            <a: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b="1" spc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Most digital reading tools simply place text on a screen and offer no real enhancement to the reading experience.</a:t>
            </a:r>
          </a:p>
          <a:p>
            <a: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b="1" spc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There is no major platform that blends literature with interaction, immersion, and a sense of community.</a:t>
            </a:r>
            <a:endParaRPr lang="en-US" sz="2400" b="1" spc="1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580066" y="256588"/>
            <a:ext cx="9734353" cy="9405819"/>
          </a:xfrm>
          <a:custGeom>
            <a:avLst/>
            <a:gdLst/>
            <a:ahLst/>
            <a:cxnLst/>
            <a:rect l="l" t="t" r="r" b="b"/>
            <a:pathLst>
              <a:path w="9734353" h="9405819">
                <a:moveTo>
                  <a:pt x="0" y="0"/>
                </a:moveTo>
                <a:lnTo>
                  <a:pt x="9734353" y="0"/>
                </a:lnTo>
                <a:lnTo>
                  <a:pt x="9734353" y="9405818"/>
                </a:lnTo>
                <a:lnTo>
                  <a:pt x="0" y="9405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0799246D-A542-8277-80C9-A9240CB28919}"/>
              </a:ext>
            </a:extLst>
          </p:cNvPr>
          <p:cNvSpPr txBox="1"/>
          <p:nvPr/>
        </p:nvSpPr>
        <p:spPr>
          <a:xfrm>
            <a:off x="1028700" y="427727"/>
            <a:ext cx="1254224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b="1" spc="-135" dirty="0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SOLUTION: </a:t>
            </a:r>
            <a:r>
              <a:rPr lang="en-US" sz="9000" b="1" spc="-135" dirty="0" err="1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SetScene</a:t>
            </a:r>
            <a:endParaRPr lang="en-US" sz="9000" b="1" spc="-135" dirty="0">
              <a:solidFill>
                <a:srgbClr val="E5CDFC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E5A70-37DF-C479-8388-3CBDA53C5778}"/>
              </a:ext>
            </a:extLst>
          </p:cNvPr>
          <p:cNvSpPr txBox="1"/>
          <p:nvPr/>
        </p:nvSpPr>
        <p:spPr>
          <a:xfrm>
            <a:off x="375926" y="1977136"/>
            <a:ext cx="13416274" cy="6029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457200" indent="-457200" algn="just">
              <a:lnSpc>
                <a:spcPct val="150000"/>
              </a:lnSpc>
              <a:buFont typeface="Courier New" panose="02070309020205020404" pitchFamily="49" charset="0"/>
              <a:buChar char="o"/>
              <a:defRPr sz="2400" b="1" spc="1">
                <a:solidFill>
                  <a:srgbClr val="FFFFFF"/>
                </a:solidFill>
                <a:latin typeface="Quicksand Bold"/>
                <a:ea typeface="Quicksand Bold"/>
                <a:cs typeface="Quicksand Bold"/>
              </a:defRPr>
            </a:lvl1pPr>
          </a:lstStyle>
          <a:p>
            <a:r>
              <a:rPr lang="en-GB" dirty="0"/>
              <a:t>Provide immersive VR environments inspired by books across all genres, allowing users to step directly into story settings.</a:t>
            </a:r>
          </a:p>
          <a:p>
            <a:r>
              <a:rPr lang="en-GB" dirty="0"/>
              <a:t>Create a multisensory reading experience that supports dyslexic readers through visual storytelling, spatial cues, interactive exploration, and optional audio narration.</a:t>
            </a:r>
          </a:p>
          <a:p>
            <a:r>
              <a:rPr lang="en-GB" dirty="0"/>
              <a:t>Increase engagement and enjoyment by transforming stories into interactive spaces filled with atmosphere, discovery, and meaningful interactions.</a:t>
            </a:r>
          </a:p>
          <a:p>
            <a:r>
              <a:rPr lang="en-GB" dirty="0"/>
              <a:t>Welcome all types of readers, including casual readers, passionate book lovers, genre fans, explorers, and neurodiverse users.</a:t>
            </a:r>
          </a:p>
          <a:p>
            <a:r>
              <a:rPr lang="en-GB" dirty="0"/>
              <a:t>Offer social features such as shared virtual libraries, co-exploration, and virtual book clubs that make reading more communal.</a:t>
            </a:r>
          </a:p>
          <a:p>
            <a:r>
              <a:rPr lang="en-GB" dirty="0"/>
              <a:t>Strengthen growth through curated content, partnerships, and an active community.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957636" y="21215"/>
            <a:ext cx="14492289" cy="1370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17"/>
              </a:lnSpc>
            </a:pPr>
            <a:r>
              <a:rPr lang="en-US" sz="8431" b="1" spc="-126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BUSINESS MODEL CANVAS</a:t>
            </a:r>
          </a:p>
        </p:txBody>
      </p:sp>
      <p:sp>
        <p:nvSpPr>
          <p:cNvPr id="4" name="Freeform 4"/>
          <p:cNvSpPr/>
          <p:nvPr/>
        </p:nvSpPr>
        <p:spPr>
          <a:xfrm>
            <a:off x="-378674" y="8945791"/>
            <a:ext cx="19049253" cy="2278398"/>
          </a:xfrm>
          <a:custGeom>
            <a:avLst/>
            <a:gdLst/>
            <a:ahLst/>
            <a:cxnLst/>
            <a:rect l="l" t="t" r="r" b="b"/>
            <a:pathLst>
              <a:path w="19049253" h="2278398">
                <a:moveTo>
                  <a:pt x="0" y="0"/>
                </a:moveTo>
                <a:lnTo>
                  <a:pt x="19049253" y="0"/>
                </a:lnTo>
                <a:lnTo>
                  <a:pt x="19049253" y="2278399"/>
                </a:lnTo>
                <a:lnTo>
                  <a:pt x="0" y="22783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-19500" t="-39216" r="-26591" b="-1462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-1155335" y="-2032456"/>
            <a:ext cx="4368069" cy="4993771"/>
          </a:xfrm>
          <a:custGeom>
            <a:avLst/>
            <a:gdLst/>
            <a:ahLst/>
            <a:cxnLst/>
            <a:rect l="l" t="t" r="r" b="b"/>
            <a:pathLst>
              <a:path w="4368069" h="4993771">
                <a:moveTo>
                  <a:pt x="4368070" y="0"/>
                </a:moveTo>
                <a:lnTo>
                  <a:pt x="0" y="0"/>
                </a:lnTo>
                <a:lnTo>
                  <a:pt x="0" y="4993771"/>
                </a:lnTo>
                <a:lnTo>
                  <a:pt x="4368070" y="4993771"/>
                </a:lnTo>
                <a:lnTo>
                  <a:pt x="4368070" y="0"/>
                </a:lnTo>
                <a:close/>
              </a:path>
            </a:pathLst>
          </a:custGeom>
          <a:blipFill>
            <a:blip r:embed="rId4"/>
            <a:stretch>
              <a:fillRect l="-7861" r="-78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6103965" y="7790114"/>
            <a:ext cx="4368069" cy="4993771"/>
          </a:xfrm>
          <a:custGeom>
            <a:avLst/>
            <a:gdLst/>
            <a:ahLst/>
            <a:cxnLst/>
            <a:rect l="l" t="t" r="r" b="b"/>
            <a:pathLst>
              <a:path w="4368069" h="4993771">
                <a:moveTo>
                  <a:pt x="4368070" y="0"/>
                </a:moveTo>
                <a:lnTo>
                  <a:pt x="0" y="0"/>
                </a:lnTo>
                <a:lnTo>
                  <a:pt x="0" y="4993772"/>
                </a:lnTo>
                <a:lnTo>
                  <a:pt x="4368070" y="4993772"/>
                </a:lnTo>
                <a:lnTo>
                  <a:pt x="4368070" y="0"/>
                </a:lnTo>
                <a:close/>
              </a:path>
            </a:pathLst>
          </a:custGeom>
          <a:blipFill>
            <a:blip r:embed="rId4"/>
            <a:stretch>
              <a:fillRect l="-7861" r="-786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160727" y="1475433"/>
            <a:ext cx="13970450" cy="8246173"/>
            <a:chOff x="0" y="0"/>
            <a:chExt cx="18627267" cy="109948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26673" cy="10994897"/>
            </a:xfrm>
            <a:custGeom>
              <a:avLst/>
              <a:gdLst/>
              <a:ahLst/>
              <a:cxnLst/>
              <a:rect l="l" t="t" r="r" b="b"/>
              <a:pathLst>
                <a:path w="18626673" h="10994897">
                  <a:moveTo>
                    <a:pt x="0" y="0"/>
                  </a:moveTo>
                  <a:lnTo>
                    <a:pt x="18626673" y="0"/>
                  </a:lnTo>
                  <a:lnTo>
                    <a:pt x="18626673" y="10994897"/>
                  </a:lnTo>
                  <a:lnTo>
                    <a:pt x="0" y="10994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18046" y="335940"/>
              <a:ext cx="2313196" cy="313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10"/>
                </a:lnSpc>
              </a:pPr>
              <a:r>
                <a:rPr lang="en-US" sz="1364" b="1" spc="13">
                  <a:solidFill>
                    <a:srgbClr val="48097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Key Partners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18046" y="8080102"/>
              <a:ext cx="3634011" cy="313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10"/>
                </a:lnSpc>
              </a:pPr>
              <a:r>
                <a:rPr lang="en-US" sz="1364" b="1" spc="13">
                  <a:solidFill>
                    <a:srgbClr val="48097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Cost Structure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048715" y="335940"/>
              <a:ext cx="2580504" cy="313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10"/>
                </a:lnSpc>
              </a:pPr>
              <a:r>
                <a:rPr lang="en-US" sz="1364" b="1" spc="13">
                  <a:solidFill>
                    <a:srgbClr val="48097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Key Activities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048715" y="4213548"/>
              <a:ext cx="2580504" cy="313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10"/>
                </a:lnSpc>
              </a:pPr>
              <a:r>
                <a:rPr lang="en-US" sz="1364" b="1" spc="13">
                  <a:solidFill>
                    <a:srgbClr val="48097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Key Resources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709934" y="335940"/>
              <a:ext cx="3076665" cy="313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10"/>
                </a:lnSpc>
              </a:pPr>
              <a:r>
                <a:rPr lang="en-US" sz="1364" b="1" spc="13">
                  <a:solidFill>
                    <a:srgbClr val="48097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Value Propositions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536316" y="8080102"/>
              <a:ext cx="3236856" cy="313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10"/>
                </a:lnSpc>
              </a:pPr>
              <a:r>
                <a:rPr lang="en-US" sz="1364" b="1" spc="13">
                  <a:solidFill>
                    <a:srgbClr val="48097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Revenue Streams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391293" y="4213548"/>
              <a:ext cx="2123051" cy="313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10"/>
                </a:lnSpc>
              </a:pPr>
              <a:r>
                <a:rPr lang="en-US" sz="1364" b="1" spc="13">
                  <a:solidFill>
                    <a:srgbClr val="48097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Channels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391293" y="335940"/>
              <a:ext cx="3059430" cy="313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10"/>
                </a:lnSpc>
              </a:pPr>
              <a:r>
                <a:rPr lang="en-US" sz="1364" b="1" spc="13">
                  <a:solidFill>
                    <a:srgbClr val="48097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Customer Relationships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5052338" y="335940"/>
              <a:ext cx="3574929" cy="313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10"/>
                </a:lnSpc>
              </a:pPr>
              <a:r>
                <a:rPr lang="en-US" sz="1364" b="1" spc="13">
                  <a:solidFill>
                    <a:srgbClr val="480973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Customer Segments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154744" y="780217"/>
              <a:ext cx="3589801" cy="2736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74976" lvl="1" indent="-87488" algn="l">
                <a:lnSpc>
                  <a:spcPts val="1134"/>
                </a:lnSpc>
                <a:buFont typeface="Arial"/>
                <a:buChar char="•"/>
              </a:pPr>
              <a:r>
                <a:rPr lang="en-US" sz="810" spc="8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for segment 1 (readers):</a:t>
              </a:r>
            </a:p>
            <a:p>
              <a:pPr marL="174976" lvl="1" indent="-87488" algn="l">
                <a:lnSpc>
                  <a:spcPts val="1134"/>
                </a:lnSpc>
                <a:buFont typeface="Arial"/>
                <a:buChar char="•"/>
              </a:pPr>
              <a:r>
                <a:rPr lang="en-US" sz="810" spc="8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personal assistance through: Customer support (automated – chatbots/ personal assistant)</a:t>
              </a:r>
            </a:p>
            <a:p>
              <a:pPr marL="174976" lvl="1" indent="-87488" algn="l">
                <a:lnSpc>
                  <a:spcPts val="1134"/>
                </a:lnSpc>
                <a:buFont typeface="Arial"/>
                <a:buChar char="•"/>
              </a:pPr>
              <a:r>
                <a:rPr lang="en-US" sz="810" spc="8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self-service: (main service) purchasing and browsing through the app/software on their own</a:t>
              </a:r>
            </a:p>
            <a:p>
              <a:pPr marL="174976" lvl="1" indent="-87488" algn="l">
                <a:lnSpc>
                  <a:spcPts val="1134"/>
                </a:lnSpc>
                <a:buFont typeface="Arial"/>
                <a:buChar char="•"/>
              </a:pPr>
              <a:r>
                <a:rPr lang="en-US" sz="810" spc="8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automated service: visual book Recommendation system</a:t>
              </a:r>
            </a:p>
            <a:p>
              <a:pPr marL="174976" lvl="1" indent="-87488" algn="l">
                <a:lnSpc>
                  <a:spcPts val="1134"/>
                </a:lnSpc>
                <a:buFont typeface="Arial"/>
                <a:buChar char="•"/>
              </a:pPr>
              <a:r>
                <a:rPr lang="en-US" sz="810" spc="8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communities: Reading discussions</a:t>
              </a:r>
            </a:p>
            <a:p>
              <a:pPr marL="174976" lvl="1" indent="-87488" algn="l">
                <a:lnSpc>
                  <a:spcPts val="1134"/>
                </a:lnSpc>
                <a:buFont typeface="Arial"/>
                <a:buChar char="•"/>
              </a:pPr>
              <a:r>
                <a:rPr lang="en-US" sz="810" spc="8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co-creation: book Reviews</a:t>
              </a:r>
            </a:p>
            <a:p>
              <a:pPr marL="174976" lvl="1" indent="-87488" algn="l">
                <a:lnSpc>
                  <a:spcPts val="1134"/>
                </a:lnSpc>
                <a:buFont typeface="Arial"/>
                <a:buChar char="•"/>
              </a:pPr>
              <a:endParaRPr lang="en-US" sz="810" spc="8">
                <a:solidFill>
                  <a:srgbClr val="48097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174976" lvl="1" indent="-87488" algn="l">
                <a:lnSpc>
                  <a:spcPts val="1134"/>
                </a:lnSpc>
                <a:buFont typeface="Arial"/>
                <a:buChar char="•"/>
              </a:pPr>
              <a:r>
                <a:rPr lang="en-US" sz="810" spc="8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for segment 2:</a:t>
              </a:r>
            </a:p>
            <a:p>
              <a:pPr marL="174976" lvl="1" indent="-87488" algn="l">
                <a:lnSpc>
                  <a:spcPts val="1134"/>
                </a:lnSpc>
                <a:buFont typeface="Arial"/>
                <a:buChar char="•"/>
              </a:pPr>
              <a:r>
                <a:rPr lang="en-US" sz="810" spc="8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dedicated personal assistance: Authors hunting and maintaining relationships</a:t>
              </a:r>
            </a:p>
            <a:p>
              <a:pPr marL="174976" lvl="1" indent="-87488" algn="l">
                <a:lnSpc>
                  <a:spcPts val="1134"/>
                </a:lnSpc>
                <a:buFont typeface="Arial"/>
                <a:buChar char="•"/>
              </a:pPr>
              <a:r>
                <a:rPr lang="en-US" sz="810" spc="8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co-creation: in the creation and design of the scenes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537798" y="1021084"/>
              <a:ext cx="3505016" cy="60154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for segment 1 (readers):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Vast library of videobooks and visual content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High-quality visuals and scenery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Exclusive member benefits and discounts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Personalized recommendations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User-friendly app and interface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Offline listening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Time-saving entertainment and education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Access to original content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Ensure great user recommendation to retain current customer base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Build and secure a partnership with Studios and content production houses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Comply with the laws (laws as per to State or Region/country), maintaining compliance to censorship, specifically for minors and children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endParaRPr lang="en-US" sz="1013" spc="10">
                <a:solidFill>
                  <a:srgbClr val="480973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for segment 2: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provide all the help needed to design their own visual books</a:t>
              </a:r>
            </a:p>
            <a:p>
              <a:pPr marL="218718" lvl="1" indent="-109359" algn="l">
                <a:lnSpc>
                  <a:spcPts val="1418"/>
                </a:lnSpc>
                <a:buFont typeface="Arial"/>
                <a:buChar char="•"/>
              </a:pPr>
              <a:r>
                <a:rPr lang="en-US" sz="1013" spc="10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market for their books and recommend them for customers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197204" y="4845882"/>
              <a:ext cx="3505016" cy="2454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Awareness (social media and book influencers)</a:t>
              </a:r>
            </a:p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Evaluation (a pop-up feedback)</a:t>
              </a:r>
            </a:p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Purchase and delivery (app/software)</a:t>
              </a:r>
            </a:p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After sale (chatbots, communities, live chats)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536316" y="8560573"/>
              <a:ext cx="7777310" cy="20615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8077" lvl="1" indent="-164038" algn="l">
                <a:lnSpc>
                  <a:spcPts val="2127"/>
                </a:lnSpc>
                <a:buFont typeface="Arial"/>
                <a:buChar char="•"/>
              </a:pPr>
              <a:r>
                <a:rPr lang="en-US" sz="1519" spc="15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revenues from segment 1 (readers):(transaction revenues)</a:t>
              </a:r>
            </a:p>
            <a:p>
              <a:pPr marL="328077" lvl="1" indent="-164038" algn="l">
                <a:lnSpc>
                  <a:spcPts val="2127"/>
                </a:lnSpc>
                <a:buFont typeface="Arial"/>
                <a:buChar char="•"/>
              </a:pPr>
              <a:r>
                <a:rPr lang="en-US" sz="1519" spc="15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Asset sale: buy books at Fixed menu prices (range based on economy)</a:t>
              </a:r>
            </a:p>
            <a:p>
              <a:pPr marL="328077" lvl="1" indent="-164038" algn="l">
                <a:lnSpc>
                  <a:spcPts val="2127"/>
                </a:lnSpc>
                <a:buFont typeface="Arial"/>
                <a:buChar char="•"/>
              </a:pPr>
              <a:r>
                <a:rPr lang="en-US" sz="1519" spc="15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revenues from segment 2:(recurring revenues)</a:t>
              </a:r>
            </a:p>
            <a:p>
              <a:pPr marL="328077" lvl="1" indent="-164038" algn="l">
                <a:lnSpc>
                  <a:spcPts val="2127"/>
                </a:lnSpc>
                <a:buFont typeface="Arial"/>
                <a:buChar char="•"/>
              </a:pPr>
              <a:r>
                <a:rPr lang="en-US" sz="1519" spc="15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usage fees: using the design visuals book services</a:t>
              </a:r>
            </a:p>
            <a:p>
              <a:pPr marL="328077" lvl="1" indent="-164038" algn="l">
                <a:lnSpc>
                  <a:spcPts val="2127"/>
                </a:lnSpc>
                <a:buFont typeface="Arial"/>
                <a:buChar char="•"/>
              </a:pPr>
              <a:r>
                <a:rPr lang="en-US" sz="1519" spc="15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Ads: to recommend publishers’ books on top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926985" y="4673323"/>
              <a:ext cx="3505016" cy="30717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Physical (distribution networks)</a:t>
              </a:r>
            </a:p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Intellectual (brand, copyrights)</a:t>
              </a:r>
            </a:p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Human: software developers, dedicated personnel, customer support, marketing, authors, AI engineers, primer graphic designers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29024" y="941972"/>
              <a:ext cx="3505016" cy="5951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71819" lvl="1" indent="-185910" algn="l">
                <a:lnSpc>
                  <a:spcPts val="2411"/>
                </a:lnSpc>
                <a:buFont typeface="Arial"/>
                <a:buChar char="•"/>
              </a:pPr>
              <a:r>
                <a:rPr lang="en-US" sz="1722" spc="17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Strategic Alliances:</a:t>
              </a:r>
            </a:p>
            <a:p>
              <a:pPr marL="743639" lvl="2" indent="-247880" algn="l">
                <a:lnSpc>
                  <a:spcPts val="2411"/>
                </a:lnSpc>
                <a:buFont typeface="Arial"/>
                <a:buChar char="⚬"/>
              </a:pPr>
              <a:r>
                <a:rPr lang="en-US" sz="1722" spc="17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Apple (apple vision) and other VR companies </a:t>
              </a:r>
            </a:p>
            <a:p>
              <a:pPr marL="743639" lvl="2" indent="-247880" algn="l">
                <a:lnSpc>
                  <a:spcPts val="2411"/>
                </a:lnSpc>
                <a:buFont typeface="Arial"/>
                <a:buChar char="⚬"/>
              </a:pPr>
              <a:r>
                <a:rPr lang="en-US" sz="1722" spc="17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Amazon (bundles, gift cards)</a:t>
              </a:r>
            </a:p>
            <a:p>
              <a:pPr marL="743639" lvl="2" indent="-247880" algn="l">
                <a:lnSpc>
                  <a:spcPts val="2411"/>
                </a:lnSpc>
                <a:buFont typeface="Arial"/>
                <a:buChar char="⚬"/>
              </a:pPr>
              <a:r>
                <a:rPr lang="en-US" sz="1722" spc="17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Disney (story writing)</a:t>
              </a:r>
            </a:p>
            <a:p>
              <a:pPr marL="743639" lvl="2" indent="-247880" algn="l">
                <a:lnSpc>
                  <a:spcPts val="2411"/>
                </a:lnSpc>
                <a:buFont typeface="Arial"/>
                <a:buChar char="⚬"/>
              </a:pPr>
              <a:r>
                <a:rPr lang="en-US" sz="1722" spc="17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Authors </a:t>
              </a:r>
            </a:p>
            <a:p>
              <a:pPr marL="743639" lvl="2" indent="-247880" algn="l">
                <a:lnSpc>
                  <a:spcPts val="2411"/>
                </a:lnSpc>
                <a:buFont typeface="Arial"/>
                <a:buChar char="⚬"/>
              </a:pPr>
              <a:r>
                <a:rPr lang="en-US" sz="1722" spc="17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Design companies </a:t>
              </a:r>
            </a:p>
            <a:p>
              <a:pPr marL="371819" lvl="1" indent="-185910" algn="l">
                <a:lnSpc>
                  <a:spcPts val="2411"/>
                </a:lnSpc>
                <a:buFont typeface="Arial"/>
                <a:buChar char="•"/>
              </a:pPr>
              <a:r>
                <a:rPr lang="en-US" sz="1722" spc="17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Competition</a:t>
              </a:r>
            </a:p>
            <a:p>
              <a:pPr marL="743639" lvl="2" indent="-247880" algn="l">
                <a:lnSpc>
                  <a:spcPts val="2411"/>
                </a:lnSpc>
                <a:buFont typeface="Arial"/>
                <a:buChar char="⚬"/>
              </a:pPr>
              <a:r>
                <a:rPr lang="en-US" sz="1722" spc="17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Video books production companies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875564" y="802552"/>
              <a:ext cx="3505016" cy="2535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62463" lvl="1" indent="-131231" algn="l">
                <a:lnSpc>
                  <a:spcPts val="1701"/>
                </a:lnSpc>
                <a:buFont typeface="Arial"/>
                <a:buChar char="•"/>
              </a:pPr>
              <a:r>
                <a:rPr lang="en-US" sz="1215" spc="12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Content acquisition and production</a:t>
              </a:r>
            </a:p>
            <a:p>
              <a:pPr marL="262463" lvl="1" indent="-131231" algn="l">
                <a:lnSpc>
                  <a:spcPts val="1701"/>
                </a:lnSpc>
                <a:buFont typeface="Arial"/>
                <a:buChar char="•"/>
              </a:pPr>
              <a:r>
                <a:rPr lang="en-US" sz="1215" spc="12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Platform development and maintenance </a:t>
              </a:r>
            </a:p>
            <a:p>
              <a:pPr marL="262463" lvl="1" indent="-131231" algn="l">
                <a:lnSpc>
                  <a:spcPts val="1701"/>
                </a:lnSpc>
                <a:buFont typeface="Arial"/>
                <a:buChar char="•"/>
              </a:pPr>
              <a:r>
                <a:rPr lang="en-US" sz="1215" spc="12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&amp; algorithm management </a:t>
              </a:r>
            </a:p>
            <a:p>
              <a:pPr marL="262463" lvl="1" indent="-131231" algn="l">
                <a:lnSpc>
                  <a:spcPts val="1701"/>
                </a:lnSpc>
                <a:buFont typeface="Arial"/>
                <a:buChar char="•"/>
              </a:pPr>
              <a:r>
                <a:rPr lang="en-US" sz="1215" spc="12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Marketing &amp; customer acquisition</a:t>
              </a:r>
            </a:p>
            <a:p>
              <a:pPr marL="262463" lvl="1" indent="-131231" algn="l">
                <a:lnSpc>
                  <a:spcPts val="1701"/>
                </a:lnSpc>
                <a:buFont typeface="Arial"/>
                <a:buChar char="•"/>
              </a:pPr>
              <a:r>
                <a:rPr lang="en-US" sz="1215" spc="12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Partnerships &amp; distribution</a:t>
              </a:r>
            </a:p>
            <a:p>
              <a:pPr marL="262463" lvl="1" indent="-131231" algn="l">
                <a:lnSpc>
                  <a:spcPts val="1701"/>
                </a:lnSpc>
                <a:buFont typeface="Arial"/>
                <a:buChar char="•"/>
              </a:pPr>
              <a:r>
                <a:rPr lang="en-US" sz="1215" spc="12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Customer support &amp; expertise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18046" y="8476279"/>
              <a:ext cx="7777310" cy="2145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Cost of designing the scenes</a:t>
              </a:r>
            </a:p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Cost of recommendations and AI algorithms</a:t>
              </a:r>
            </a:p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Logistics </a:t>
              </a:r>
            </a:p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Cost of developing the app/software  </a:t>
              </a:r>
            </a:p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Infrastructure (data centers) cost of streaming content  </a:t>
              </a:r>
            </a:p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Employee salary distribution (customer service, Engineers, etc.)   </a:t>
              </a:r>
            </a:p>
            <a:p>
              <a:pPr marL="284334" lvl="1" indent="-142167" algn="l">
                <a:lnSpc>
                  <a:spcPts val="1843"/>
                </a:lnSpc>
                <a:buFont typeface="Arial"/>
                <a:buChar char="•"/>
              </a:pPr>
              <a:r>
                <a:rPr lang="en-US" sz="1316" spc="13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Cost of producing books and their visuals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869476" y="1110123"/>
              <a:ext cx="3505016" cy="5198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9948" lvl="1" indent="-174974" algn="l">
                <a:lnSpc>
                  <a:spcPts val="2269"/>
                </a:lnSpc>
                <a:buFont typeface="Arial"/>
                <a:buChar char="•"/>
              </a:pPr>
              <a:r>
                <a:rPr lang="en-US" sz="1620" spc="16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segment 1 (readers):</a:t>
              </a:r>
            </a:p>
            <a:p>
              <a:pPr marL="349948" lvl="1" indent="-174974" algn="l">
                <a:lnSpc>
                  <a:spcPts val="2269"/>
                </a:lnSpc>
                <a:buFont typeface="Arial"/>
                <a:buChar char="•"/>
              </a:pPr>
              <a:r>
                <a:rPr lang="en-US" sz="1620" spc="16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owners of VR sets </a:t>
              </a:r>
            </a:p>
            <a:p>
              <a:pPr marL="349948" lvl="1" indent="-174974" algn="l">
                <a:lnSpc>
                  <a:spcPts val="2269"/>
                </a:lnSpc>
                <a:buFont typeface="Arial"/>
                <a:buChar char="•"/>
              </a:pPr>
              <a:r>
                <a:rPr lang="en-US" sz="1620" spc="16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Book readers (of ages 6+)</a:t>
              </a:r>
            </a:p>
            <a:p>
              <a:pPr marL="349948" lvl="1" indent="-174974" algn="l">
                <a:lnSpc>
                  <a:spcPts val="2269"/>
                </a:lnSpc>
                <a:buFont typeface="Arial"/>
                <a:buChar char="•"/>
              </a:pPr>
              <a:r>
                <a:rPr lang="en-US" sz="1620" spc="16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Visual readers</a:t>
              </a:r>
            </a:p>
            <a:p>
              <a:pPr marL="349948" lvl="1" indent="-174974" algn="l">
                <a:lnSpc>
                  <a:spcPts val="2269"/>
                </a:lnSpc>
                <a:buFont typeface="Arial"/>
                <a:buChar char="•"/>
              </a:pPr>
              <a:r>
                <a:rPr lang="en-US" sz="1620" spc="16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Dyslexic people</a:t>
              </a:r>
            </a:p>
            <a:p>
              <a:pPr marL="349948" lvl="1" indent="-174974" algn="l">
                <a:lnSpc>
                  <a:spcPts val="2269"/>
                </a:lnSpc>
                <a:buFont typeface="Arial"/>
                <a:buChar char="•"/>
              </a:pPr>
              <a:r>
                <a:rPr lang="en-US" sz="1620" spc="16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Students </a:t>
              </a:r>
            </a:p>
            <a:p>
              <a:pPr marL="349948" lvl="1" indent="-174974" algn="l">
                <a:lnSpc>
                  <a:spcPts val="2269"/>
                </a:lnSpc>
                <a:buFont typeface="Arial"/>
                <a:buChar char="•"/>
              </a:pPr>
              <a:r>
                <a:rPr lang="en-US" sz="1620" spc="16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VR owners</a:t>
              </a:r>
            </a:p>
            <a:p>
              <a:pPr marL="349948" lvl="1" indent="-174974" algn="l">
                <a:lnSpc>
                  <a:spcPts val="2269"/>
                </a:lnSpc>
                <a:buFont typeface="Arial"/>
                <a:buChar char="•"/>
              </a:pPr>
              <a:r>
                <a:rPr lang="en-US" sz="1620" spc="16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segment 2:</a:t>
              </a:r>
            </a:p>
            <a:p>
              <a:pPr marL="349948" lvl="1" indent="-174974" algn="l">
                <a:lnSpc>
                  <a:spcPts val="2269"/>
                </a:lnSpc>
                <a:buFont typeface="Arial"/>
                <a:buChar char="•"/>
              </a:pPr>
              <a:r>
                <a:rPr lang="en-US" sz="1620" spc="16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Writers</a:t>
              </a:r>
            </a:p>
            <a:p>
              <a:pPr marL="349948" lvl="1" indent="-174974" algn="l">
                <a:lnSpc>
                  <a:spcPts val="2269"/>
                </a:lnSpc>
                <a:buFont typeface="Arial"/>
                <a:buChar char="•"/>
              </a:pPr>
              <a:r>
                <a:rPr lang="en-US" sz="1620" spc="16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Publishers of Physical Books</a:t>
              </a:r>
            </a:p>
            <a:p>
              <a:pPr marL="699896" lvl="2" indent="-233299" algn="l">
                <a:lnSpc>
                  <a:spcPts val="2269"/>
                </a:lnSpc>
                <a:buFont typeface="Arial"/>
                <a:buChar char="⚬"/>
              </a:pPr>
              <a:r>
                <a:rPr lang="en-US" sz="1620" spc="16">
                  <a:solidFill>
                    <a:srgbClr val="480973"/>
                  </a:solidFill>
                  <a:latin typeface="Open Sans"/>
                  <a:ea typeface="Open Sans"/>
                  <a:cs typeface="Open Sans"/>
                  <a:sym typeface="Open Sans"/>
                </a:rPr>
                <a:t>Producers of VideoBooks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045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EFC19C-E3DD-2130-83AE-AC59A1AE9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">
            <a:extLst>
              <a:ext uri="{FF2B5EF4-FFF2-40B4-BE49-F238E27FC236}">
                <a16:creationId xmlns:a16="http://schemas.microsoft.com/office/drawing/2014/main" id="{1A009A64-88C8-3409-839C-C06F8313A533}"/>
              </a:ext>
            </a:extLst>
          </p:cNvPr>
          <p:cNvSpPr/>
          <p:nvPr/>
        </p:nvSpPr>
        <p:spPr>
          <a:xfrm rot="162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AB1B48A-B9A9-C1B4-9979-53DAEEDB6935}"/>
              </a:ext>
            </a:extLst>
          </p:cNvPr>
          <p:cNvSpPr txBox="1"/>
          <p:nvPr/>
        </p:nvSpPr>
        <p:spPr>
          <a:xfrm>
            <a:off x="2906937" y="381000"/>
            <a:ext cx="1247412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9000"/>
              </a:lnSpc>
            </a:pPr>
            <a:r>
              <a:rPr lang="en-US" sz="7500" b="1" spc="-112" dirty="0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TRACTION </a:t>
            </a:r>
            <a:r>
              <a:rPr lang="en-US" sz="2400" spc="-112" dirty="0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(in details coming up)</a:t>
            </a:r>
            <a:endParaRPr kumimoji="0" lang="en-US" sz="7500" i="0" u="none" strike="noStrike" kern="1200" cap="none" spc="-112" normalizeH="0" baseline="0" noProof="0" dirty="0">
              <a:ln>
                <a:noFill/>
              </a:ln>
              <a:solidFill>
                <a:srgbClr val="E5CDFC"/>
              </a:solidFill>
              <a:effectLst/>
              <a:uLnTx/>
              <a:uFillTx/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A88372-B4CD-FE89-3D3B-C82CB1B54C2B}"/>
              </a:ext>
            </a:extLst>
          </p:cNvPr>
          <p:cNvSpPr txBox="1"/>
          <p:nvPr/>
        </p:nvSpPr>
        <p:spPr>
          <a:xfrm>
            <a:off x="304800" y="2247900"/>
            <a:ext cx="17754600" cy="6029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2pPr marL="582936" lvl="1" indent="-291468">
              <a:lnSpc>
                <a:spcPts val="3240"/>
              </a:lnSpc>
              <a:buFont typeface="Arial"/>
              <a:buChar char="•"/>
              <a:defRPr sz="27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</a:defRPr>
            </a:lvl2pPr>
            <a:lvl3pPr marL="1165873" lvl="2" indent="-388624">
              <a:lnSpc>
                <a:spcPts val="3240"/>
              </a:lnSpc>
              <a:buFont typeface="Arial"/>
              <a:buChar char="⚬"/>
              <a:defRPr sz="27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</a:defRPr>
            </a:lvl3pPr>
          </a:lstStyle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solidFill>
                  <a:srgbClr val="FFFFFF"/>
                </a:solidFill>
                <a:latin typeface="Quicksand Bold"/>
              </a:rPr>
              <a:t>Prototype Progress</a:t>
            </a:r>
          </a:p>
          <a:p>
            <a:pPr marL="1097286" lvl="1" indent="-5143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FFFFF"/>
                </a:solidFill>
                <a:latin typeface="Quicksand Bold"/>
              </a:rPr>
              <a:t>Built VR library, interactive scenes, and themed book environments</a:t>
            </a:r>
          </a:p>
          <a:p>
            <a:pPr marL="1097286" lvl="1" indent="-5143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FFFFF"/>
                </a:solidFill>
                <a:latin typeface="Quicksand Bold"/>
              </a:rPr>
              <a:t>Live demo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solidFill>
                  <a:srgbClr val="FFFFFF"/>
                </a:solidFill>
                <a:latin typeface="Quicksand Bold"/>
              </a:rPr>
              <a:t>Social Proof</a:t>
            </a:r>
          </a:p>
          <a:p>
            <a:pPr marL="1097286" lvl="1" indent="-5143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FFFFF"/>
                </a:solidFill>
                <a:latin typeface="Quicksand Bold"/>
              </a:rPr>
              <a:t>Early engagement through Instagram: likes, comments, and interest from potential customers within two months 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GB" sz="2400" b="1" dirty="0">
                <a:solidFill>
                  <a:srgbClr val="FFFFFF"/>
                </a:solidFill>
                <a:latin typeface="Quicksand Bold"/>
              </a:rPr>
              <a:t>Market Validation</a:t>
            </a:r>
          </a:p>
          <a:p>
            <a:pPr marL="1097286" lvl="1" indent="-5143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Survey data shows a preference for immersive reading experiences and helps in building the MVP</a:t>
            </a:r>
          </a:p>
          <a:p>
            <a:pPr marL="1097286" lvl="1" indent="-5143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The feasibility study shows strong potential for the project </a:t>
            </a:r>
          </a:p>
          <a:p>
            <a:pPr marL="1097286" lvl="1" indent="-5143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 Engagement metric from the landing page provides an early perspective into the platform’s potential engagement  </a:t>
            </a:r>
          </a:p>
        </p:txBody>
      </p:sp>
    </p:spTree>
    <p:extLst>
      <p:ext uri="{BB962C8B-B14F-4D97-AF65-F5344CB8AC3E}">
        <p14:creationId xmlns:p14="http://schemas.microsoft.com/office/powerpoint/2010/main" val="267659354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910546" y="7852895"/>
            <a:ext cx="20457900" cy="6986202"/>
          </a:xfrm>
          <a:custGeom>
            <a:avLst/>
            <a:gdLst/>
            <a:ahLst/>
            <a:cxnLst/>
            <a:rect l="l" t="t" r="r" b="b"/>
            <a:pathLst>
              <a:path w="20457900" h="6986202">
                <a:moveTo>
                  <a:pt x="0" y="0"/>
                </a:moveTo>
                <a:lnTo>
                  <a:pt x="20457900" y="0"/>
                </a:lnTo>
                <a:lnTo>
                  <a:pt x="20457900" y="6986202"/>
                </a:lnTo>
                <a:lnTo>
                  <a:pt x="0" y="69862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-19500" r="-265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1456699" y="5298029"/>
            <a:ext cx="5033655" cy="4972832"/>
          </a:xfrm>
          <a:custGeom>
            <a:avLst/>
            <a:gdLst/>
            <a:ahLst/>
            <a:cxnLst/>
            <a:rect l="l" t="t" r="r" b="b"/>
            <a:pathLst>
              <a:path w="5033655" h="4972832">
                <a:moveTo>
                  <a:pt x="5033655" y="0"/>
                </a:moveTo>
                <a:lnTo>
                  <a:pt x="0" y="0"/>
                </a:lnTo>
                <a:lnTo>
                  <a:pt x="0" y="4972832"/>
                </a:lnTo>
                <a:lnTo>
                  <a:pt x="5033655" y="4972832"/>
                </a:lnTo>
                <a:lnTo>
                  <a:pt x="5033655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500572" y="4222895"/>
            <a:ext cx="6072444" cy="7123101"/>
          </a:xfrm>
          <a:custGeom>
            <a:avLst/>
            <a:gdLst/>
            <a:ahLst/>
            <a:cxnLst/>
            <a:rect l="l" t="t" r="r" b="b"/>
            <a:pathLst>
              <a:path w="6072444" h="7123101">
                <a:moveTo>
                  <a:pt x="0" y="0"/>
                </a:moveTo>
                <a:lnTo>
                  <a:pt x="6072444" y="0"/>
                </a:lnTo>
                <a:lnTo>
                  <a:pt x="6072444" y="7123101"/>
                </a:lnTo>
                <a:lnTo>
                  <a:pt x="0" y="7123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4947350" y="1248908"/>
            <a:ext cx="12973700" cy="556015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5966" y="180953"/>
            <a:ext cx="5189126" cy="1457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 spc="-135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0393" y="1756052"/>
            <a:ext cx="5251480" cy="246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6" lvl="1" indent="-291468" algn="l">
              <a:lnSpc>
                <a:spcPts val="3240"/>
              </a:lnSpc>
              <a:buFont typeface="Arial"/>
              <a:buChar char="•"/>
            </a:pPr>
            <a:r>
              <a:rPr lang="en-US" sz="27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website development</a:t>
            </a:r>
          </a:p>
          <a:p>
            <a:pPr marL="1165873" lvl="2" indent="-388624" algn="l">
              <a:lnSpc>
                <a:spcPts val="3240"/>
              </a:lnSpc>
              <a:buFont typeface="Arial"/>
              <a:buChar char="⚬"/>
            </a:pPr>
            <a:r>
              <a:rPr lang="en-US" sz="2700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lovable.dev</a:t>
            </a:r>
            <a:endParaRPr lang="en-US" sz="2700" b="1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  <a:p>
            <a:pPr marL="582936" lvl="1" indent="-291468" algn="l">
              <a:lnSpc>
                <a:spcPts val="3240"/>
              </a:lnSpc>
              <a:buFont typeface="Arial"/>
              <a:buChar char="•"/>
            </a:pPr>
            <a:r>
              <a:rPr lang="en-US" sz="27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video generation</a:t>
            </a:r>
          </a:p>
          <a:p>
            <a:pPr marL="1165873" lvl="2" indent="-388624" algn="l">
              <a:lnSpc>
                <a:spcPts val="3240"/>
              </a:lnSpc>
              <a:buFont typeface="Arial"/>
              <a:buChar char="⚬"/>
            </a:pPr>
            <a:r>
              <a:rPr lang="en-US" sz="27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meta.ai</a:t>
            </a:r>
          </a:p>
          <a:p>
            <a:pPr marL="582936" lvl="1" indent="-291468" algn="l">
              <a:lnSpc>
                <a:spcPts val="3240"/>
              </a:lnSpc>
              <a:buFont typeface="Arial"/>
              <a:buChar char="•"/>
            </a:pPr>
            <a:r>
              <a:rPr lang="en-US" sz="27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voice generation</a:t>
            </a:r>
          </a:p>
          <a:p>
            <a:pPr marL="1165873" lvl="2" indent="-388624" algn="l">
              <a:lnSpc>
                <a:spcPts val="3240"/>
              </a:lnSpc>
              <a:buFont typeface="Arial"/>
              <a:buChar char="⚬"/>
            </a:pPr>
            <a:r>
              <a:rPr lang="en-US" sz="27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naturalreaders.com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106491"/>
            <a:ext cx="17814623" cy="6083545"/>
          </a:xfrm>
          <a:custGeom>
            <a:avLst/>
            <a:gdLst/>
            <a:ahLst/>
            <a:cxnLst/>
            <a:rect l="l" t="t" r="r" b="b"/>
            <a:pathLst>
              <a:path w="17814623" h="6083545">
                <a:moveTo>
                  <a:pt x="0" y="0"/>
                </a:moveTo>
                <a:lnTo>
                  <a:pt x="17814623" y="0"/>
                </a:lnTo>
                <a:lnTo>
                  <a:pt x="17814623" y="6083545"/>
                </a:lnTo>
                <a:lnTo>
                  <a:pt x="0" y="608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-19500" r="-265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3633127" y="6738098"/>
            <a:ext cx="6327413" cy="6250956"/>
          </a:xfrm>
          <a:custGeom>
            <a:avLst/>
            <a:gdLst/>
            <a:ahLst/>
            <a:cxnLst/>
            <a:rect l="l" t="t" r="r" b="b"/>
            <a:pathLst>
              <a:path w="6327413" h="6250956">
                <a:moveTo>
                  <a:pt x="6327413" y="0"/>
                </a:moveTo>
                <a:lnTo>
                  <a:pt x="0" y="0"/>
                </a:lnTo>
                <a:lnTo>
                  <a:pt x="0" y="6250956"/>
                </a:lnTo>
                <a:lnTo>
                  <a:pt x="6327413" y="6250956"/>
                </a:lnTo>
                <a:lnTo>
                  <a:pt x="632741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0496" y="95338"/>
            <a:ext cx="7735134" cy="1323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 b="1" spc="-123" dirty="0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INSTAGRAM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2904752" y="1543094"/>
            <a:ext cx="3981257" cy="7077791"/>
            <a:chOff x="0" y="0"/>
            <a:chExt cx="5308343" cy="9437055"/>
          </a:xfrm>
        </p:grpSpPr>
        <p:grpSp>
          <p:nvGrpSpPr>
            <p:cNvPr id="7" name="Group 7"/>
            <p:cNvGrpSpPr/>
            <p:nvPr/>
          </p:nvGrpSpPr>
          <p:grpSpPr>
            <a:xfrm>
              <a:off x="527818" y="326711"/>
              <a:ext cx="4252707" cy="8876154"/>
              <a:chOff x="0" y="0"/>
              <a:chExt cx="840041" cy="175331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40041" cy="1753314"/>
              </a:xfrm>
              <a:custGeom>
                <a:avLst/>
                <a:gdLst/>
                <a:ahLst/>
                <a:cxnLst/>
                <a:rect l="l" t="t" r="r" b="b"/>
                <a:pathLst>
                  <a:path w="840041" h="1753314">
                    <a:moveTo>
                      <a:pt x="145638" y="0"/>
                    </a:moveTo>
                    <a:lnTo>
                      <a:pt x="694403" y="0"/>
                    </a:lnTo>
                    <a:cubicBezTo>
                      <a:pt x="774837" y="0"/>
                      <a:pt x="840041" y="65204"/>
                      <a:pt x="840041" y="145638"/>
                    </a:cubicBezTo>
                    <a:lnTo>
                      <a:pt x="840041" y="1607677"/>
                    </a:lnTo>
                    <a:cubicBezTo>
                      <a:pt x="840041" y="1688110"/>
                      <a:pt x="774837" y="1753314"/>
                      <a:pt x="694403" y="1753314"/>
                    </a:cubicBezTo>
                    <a:lnTo>
                      <a:pt x="145638" y="1753314"/>
                    </a:lnTo>
                    <a:cubicBezTo>
                      <a:pt x="65204" y="1753314"/>
                      <a:pt x="0" y="1688110"/>
                      <a:pt x="0" y="1607677"/>
                    </a:cubicBezTo>
                    <a:lnTo>
                      <a:pt x="0" y="145638"/>
                    </a:lnTo>
                    <a:cubicBezTo>
                      <a:pt x="0" y="65204"/>
                      <a:pt x="65204" y="0"/>
                      <a:pt x="145638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40041" cy="17914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1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527818" y="1174605"/>
              <a:ext cx="4252707" cy="7087844"/>
            </a:xfrm>
            <a:custGeom>
              <a:avLst/>
              <a:gdLst/>
              <a:ahLst/>
              <a:cxnLst/>
              <a:rect l="l" t="t" r="r" b="b"/>
              <a:pathLst>
                <a:path w="4252707" h="7087844">
                  <a:moveTo>
                    <a:pt x="0" y="0"/>
                  </a:moveTo>
                  <a:lnTo>
                    <a:pt x="4252707" y="0"/>
                  </a:lnTo>
                  <a:lnTo>
                    <a:pt x="4252707" y="7087845"/>
                  </a:lnTo>
                  <a:lnTo>
                    <a:pt x="0" y="7087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5308343" cy="9437055"/>
            </a:xfrm>
            <a:custGeom>
              <a:avLst/>
              <a:gdLst/>
              <a:ahLst/>
              <a:cxnLst/>
              <a:rect l="l" t="t" r="r" b="b"/>
              <a:pathLst>
                <a:path w="5308343" h="9437055">
                  <a:moveTo>
                    <a:pt x="0" y="0"/>
                  </a:moveTo>
                  <a:lnTo>
                    <a:pt x="5308343" y="0"/>
                  </a:lnTo>
                  <a:lnTo>
                    <a:pt x="5308343" y="9437055"/>
                  </a:lnTo>
                  <a:lnTo>
                    <a:pt x="0" y="9437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081341" y="3933624"/>
            <a:ext cx="11799836" cy="10649352"/>
          </a:xfrm>
          <a:custGeom>
            <a:avLst/>
            <a:gdLst/>
            <a:ahLst/>
            <a:cxnLst/>
            <a:rect l="l" t="t" r="r" b="b"/>
            <a:pathLst>
              <a:path w="11799836" h="10649352">
                <a:moveTo>
                  <a:pt x="0" y="0"/>
                </a:moveTo>
                <a:lnTo>
                  <a:pt x="11799836" y="0"/>
                </a:lnTo>
                <a:lnTo>
                  <a:pt x="11799836" y="10649352"/>
                </a:lnTo>
                <a:lnTo>
                  <a:pt x="0" y="106493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7153371" y="1543094"/>
            <a:ext cx="3981257" cy="7077791"/>
            <a:chOff x="0" y="0"/>
            <a:chExt cx="5308343" cy="9437055"/>
          </a:xfrm>
        </p:grpSpPr>
        <p:sp>
          <p:nvSpPr>
            <p:cNvPr id="14" name="Freeform 14"/>
            <p:cNvSpPr/>
            <p:nvPr/>
          </p:nvSpPr>
          <p:spPr>
            <a:xfrm>
              <a:off x="590617" y="326711"/>
              <a:ext cx="4094126" cy="8876154"/>
            </a:xfrm>
            <a:custGeom>
              <a:avLst/>
              <a:gdLst/>
              <a:ahLst/>
              <a:cxnLst/>
              <a:rect l="l" t="t" r="r" b="b"/>
              <a:pathLst>
                <a:path w="4094126" h="8876154">
                  <a:moveTo>
                    <a:pt x="0" y="0"/>
                  </a:moveTo>
                  <a:lnTo>
                    <a:pt x="4094126" y="0"/>
                  </a:lnTo>
                  <a:lnTo>
                    <a:pt x="4094126" y="8876153"/>
                  </a:lnTo>
                  <a:lnTo>
                    <a:pt x="0" y="8876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0"/>
              <a:ext cx="5308343" cy="9437055"/>
            </a:xfrm>
            <a:custGeom>
              <a:avLst/>
              <a:gdLst/>
              <a:ahLst/>
              <a:cxnLst/>
              <a:rect l="l" t="t" r="r" b="b"/>
              <a:pathLst>
                <a:path w="5308343" h="9437055">
                  <a:moveTo>
                    <a:pt x="0" y="0"/>
                  </a:moveTo>
                  <a:lnTo>
                    <a:pt x="5308343" y="0"/>
                  </a:lnTo>
                  <a:lnTo>
                    <a:pt x="5308343" y="9437055"/>
                  </a:lnTo>
                  <a:lnTo>
                    <a:pt x="0" y="9437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00464" y="1552619"/>
            <a:ext cx="3981257" cy="7077791"/>
            <a:chOff x="0" y="0"/>
            <a:chExt cx="5308343" cy="9437055"/>
          </a:xfrm>
        </p:grpSpPr>
        <p:sp>
          <p:nvSpPr>
            <p:cNvPr id="17" name="Freeform 17"/>
            <p:cNvSpPr/>
            <p:nvPr/>
          </p:nvSpPr>
          <p:spPr>
            <a:xfrm>
              <a:off x="595241" y="242021"/>
              <a:ext cx="4117861" cy="8927613"/>
            </a:xfrm>
            <a:custGeom>
              <a:avLst/>
              <a:gdLst/>
              <a:ahLst/>
              <a:cxnLst/>
              <a:rect l="l" t="t" r="r" b="b"/>
              <a:pathLst>
                <a:path w="4117861" h="8927613">
                  <a:moveTo>
                    <a:pt x="0" y="0"/>
                  </a:moveTo>
                  <a:lnTo>
                    <a:pt x="4117861" y="0"/>
                  </a:lnTo>
                  <a:lnTo>
                    <a:pt x="4117861" y="8927613"/>
                  </a:lnTo>
                  <a:lnTo>
                    <a:pt x="0" y="89276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5308343" cy="9437055"/>
            </a:xfrm>
            <a:custGeom>
              <a:avLst/>
              <a:gdLst/>
              <a:ahLst/>
              <a:cxnLst/>
              <a:rect l="l" t="t" r="r" b="b"/>
              <a:pathLst>
                <a:path w="5308343" h="9437055">
                  <a:moveTo>
                    <a:pt x="0" y="0"/>
                  </a:moveTo>
                  <a:lnTo>
                    <a:pt x="5308343" y="0"/>
                  </a:lnTo>
                  <a:lnTo>
                    <a:pt x="5308343" y="9437055"/>
                  </a:lnTo>
                  <a:lnTo>
                    <a:pt x="0" y="9437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60414309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106491"/>
            <a:ext cx="17814623" cy="6083545"/>
          </a:xfrm>
          <a:custGeom>
            <a:avLst/>
            <a:gdLst/>
            <a:ahLst/>
            <a:cxnLst/>
            <a:rect l="l" t="t" r="r" b="b"/>
            <a:pathLst>
              <a:path w="17814623" h="6083545">
                <a:moveTo>
                  <a:pt x="0" y="0"/>
                </a:moveTo>
                <a:lnTo>
                  <a:pt x="17814623" y="0"/>
                </a:lnTo>
                <a:lnTo>
                  <a:pt x="17814623" y="6083545"/>
                </a:lnTo>
                <a:lnTo>
                  <a:pt x="0" y="608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-19500" r="-265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3633127" y="6738098"/>
            <a:ext cx="6327413" cy="6250956"/>
          </a:xfrm>
          <a:custGeom>
            <a:avLst/>
            <a:gdLst/>
            <a:ahLst/>
            <a:cxnLst/>
            <a:rect l="l" t="t" r="r" b="b"/>
            <a:pathLst>
              <a:path w="6327413" h="6250956">
                <a:moveTo>
                  <a:pt x="6327413" y="0"/>
                </a:moveTo>
                <a:lnTo>
                  <a:pt x="0" y="0"/>
                </a:lnTo>
                <a:lnTo>
                  <a:pt x="0" y="6250956"/>
                </a:lnTo>
                <a:lnTo>
                  <a:pt x="6327413" y="6250956"/>
                </a:lnTo>
                <a:lnTo>
                  <a:pt x="632741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52554" y="1942197"/>
            <a:ext cx="6636872" cy="3152514"/>
          </a:xfrm>
          <a:custGeom>
            <a:avLst/>
            <a:gdLst/>
            <a:ahLst/>
            <a:cxnLst/>
            <a:rect l="l" t="t" r="r" b="b"/>
            <a:pathLst>
              <a:path w="6636872" h="3152514">
                <a:moveTo>
                  <a:pt x="0" y="0"/>
                </a:moveTo>
                <a:lnTo>
                  <a:pt x="6636873" y="0"/>
                </a:lnTo>
                <a:lnTo>
                  <a:pt x="6636873" y="3152515"/>
                </a:lnTo>
                <a:lnTo>
                  <a:pt x="0" y="3152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505496" y="1892239"/>
            <a:ext cx="7057790" cy="3202472"/>
          </a:xfrm>
          <a:custGeom>
            <a:avLst/>
            <a:gdLst/>
            <a:ahLst/>
            <a:cxnLst/>
            <a:rect l="l" t="t" r="r" b="b"/>
            <a:pathLst>
              <a:path w="7057790" h="3202472">
                <a:moveTo>
                  <a:pt x="0" y="0"/>
                </a:moveTo>
                <a:lnTo>
                  <a:pt x="7057790" y="0"/>
                </a:lnTo>
                <a:lnTo>
                  <a:pt x="7057790" y="3202473"/>
                </a:lnTo>
                <a:lnTo>
                  <a:pt x="0" y="3202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52566" y="5709040"/>
            <a:ext cx="6736861" cy="3202770"/>
          </a:xfrm>
          <a:custGeom>
            <a:avLst/>
            <a:gdLst/>
            <a:ahLst/>
            <a:cxnLst/>
            <a:rect l="l" t="t" r="r" b="b"/>
            <a:pathLst>
              <a:path w="6736861" h="3202770">
                <a:moveTo>
                  <a:pt x="0" y="0"/>
                </a:moveTo>
                <a:lnTo>
                  <a:pt x="6736861" y="0"/>
                </a:lnTo>
                <a:lnTo>
                  <a:pt x="6736861" y="3202770"/>
                </a:lnTo>
                <a:lnTo>
                  <a:pt x="0" y="3202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505496" y="5709040"/>
            <a:ext cx="7057790" cy="3352450"/>
          </a:xfrm>
          <a:custGeom>
            <a:avLst/>
            <a:gdLst/>
            <a:ahLst/>
            <a:cxnLst/>
            <a:rect l="l" t="t" r="r" b="b"/>
            <a:pathLst>
              <a:path w="7057790" h="3352450">
                <a:moveTo>
                  <a:pt x="0" y="0"/>
                </a:moveTo>
                <a:lnTo>
                  <a:pt x="7057790" y="0"/>
                </a:lnTo>
                <a:lnTo>
                  <a:pt x="7057790" y="3352450"/>
                </a:lnTo>
                <a:lnTo>
                  <a:pt x="0" y="3352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0496" y="95338"/>
            <a:ext cx="7735134" cy="132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 b="1" u="sng" spc="-123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  <a:hlinkClick r:id="rId9" tooltip="https://docs.google.com/forms/d/e/1FAIpQLSfiLzkvx27JD6cJTmCZDdkKdoNMl8ckio0Ngz7p-2KTyon5yA/viewform?usp=dialog"/>
              </a:rPr>
              <a:t>FORM/ SURVEY</a:t>
            </a:r>
          </a:p>
        </p:txBody>
      </p:sp>
    </p:spTree>
    <p:extLst>
      <p:ext uri="{BB962C8B-B14F-4D97-AF65-F5344CB8AC3E}">
        <p14:creationId xmlns:p14="http://schemas.microsoft.com/office/powerpoint/2010/main" val="442475020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2"/>
            <a:stretch>
              <a:fillRect l="-12566" r="-125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8106491"/>
            <a:ext cx="17814623" cy="6083545"/>
          </a:xfrm>
          <a:custGeom>
            <a:avLst/>
            <a:gdLst/>
            <a:ahLst/>
            <a:cxnLst/>
            <a:rect l="l" t="t" r="r" b="b"/>
            <a:pathLst>
              <a:path w="17814623" h="6083545">
                <a:moveTo>
                  <a:pt x="0" y="0"/>
                </a:moveTo>
                <a:lnTo>
                  <a:pt x="17814623" y="0"/>
                </a:lnTo>
                <a:lnTo>
                  <a:pt x="17814623" y="6083545"/>
                </a:lnTo>
                <a:lnTo>
                  <a:pt x="0" y="608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-19500" r="-265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-3633127" y="6738098"/>
            <a:ext cx="6327413" cy="6250956"/>
          </a:xfrm>
          <a:custGeom>
            <a:avLst/>
            <a:gdLst/>
            <a:ahLst/>
            <a:cxnLst/>
            <a:rect l="l" t="t" r="r" b="b"/>
            <a:pathLst>
              <a:path w="6327413" h="6250956">
                <a:moveTo>
                  <a:pt x="6327413" y="0"/>
                </a:moveTo>
                <a:lnTo>
                  <a:pt x="0" y="0"/>
                </a:lnTo>
                <a:lnTo>
                  <a:pt x="0" y="6250956"/>
                </a:lnTo>
                <a:lnTo>
                  <a:pt x="6327413" y="6250956"/>
                </a:lnTo>
                <a:lnTo>
                  <a:pt x="6327413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88851" y="1780148"/>
            <a:ext cx="7080740" cy="3363352"/>
          </a:xfrm>
          <a:custGeom>
            <a:avLst/>
            <a:gdLst/>
            <a:ahLst/>
            <a:cxnLst/>
            <a:rect l="l" t="t" r="r" b="b"/>
            <a:pathLst>
              <a:path w="7080740" h="3363352">
                <a:moveTo>
                  <a:pt x="0" y="0"/>
                </a:moveTo>
                <a:lnTo>
                  <a:pt x="7080741" y="0"/>
                </a:lnTo>
                <a:lnTo>
                  <a:pt x="7080741" y="3363352"/>
                </a:lnTo>
                <a:lnTo>
                  <a:pt x="0" y="3363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505033" y="1780148"/>
            <a:ext cx="7080740" cy="3363352"/>
          </a:xfrm>
          <a:custGeom>
            <a:avLst/>
            <a:gdLst/>
            <a:ahLst/>
            <a:cxnLst/>
            <a:rect l="l" t="t" r="r" b="b"/>
            <a:pathLst>
              <a:path w="7080740" h="3363352">
                <a:moveTo>
                  <a:pt x="0" y="0"/>
                </a:moveTo>
                <a:lnTo>
                  <a:pt x="7080741" y="0"/>
                </a:lnTo>
                <a:lnTo>
                  <a:pt x="7080741" y="3363352"/>
                </a:lnTo>
                <a:lnTo>
                  <a:pt x="0" y="3363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66047" y="5581650"/>
            <a:ext cx="7103545" cy="3374184"/>
          </a:xfrm>
          <a:custGeom>
            <a:avLst/>
            <a:gdLst/>
            <a:ahLst/>
            <a:cxnLst/>
            <a:rect l="l" t="t" r="r" b="b"/>
            <a:pathLst>
              <a:path w="7103545" h="3374184">
                <a:moveTo>
                  <a:pt x="0" y="0"/>
                </a:moveTo>
                <a:lnTo>
                  <a:pt x="7103545" y="0"/>
                </a:lnTo>
                <a:lnTo>
                  <a:pt x="7103545" y="3374184"/>
                </a:lnTo>
                <a:lnTo>
                  <a:pt x="0" y="3374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339353" y="5757785"/>
            <a:ext cx="7173684" cy="3021914"/>
          </a:xfrm>
          <a:custGeom>
            <a:avLst/>
            <a:gdLst/>
            <a:ahLst/>
            <a:cxnLst/>
            <a:rect l="l" t="t" r="r" b="b"/>
            <a:pathLst>
              <a:path w="7173684" h="3021914">
                <a:moveTo>
                  <a:pt x="0" y="0"/>
                </a:moveTo>
                <a:lnTo>
                  <a:pt x="7173684" y="0"/>
                </a:lnTo>
                <a:lnTo>
                  <a:pt x="7173684" y="3021914"/>
                </a:lnTo>
                <a:lnTo>
                  <a:pt x="0" y="30219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0496" y="95338"/>
            <a:ext cx="7735134" cy="1324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840"/>
              </a:lnSpc>
            </a:pPr>
            <a:r>
              <a:rPr lang="en-US" sz="8200" b="1" u="sng" spc="-123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  <a:hlinkClick r:id="rId9" tooltip="https://docs.google.com/forms/d/e/1FAIpQLSfiLzkvx27JD6cJTmCZDdkKdoNMl8ckio0Ngz7p-2KTyon5yA/viewform?usp=dialog"/>
              </a:rPr>
              <a:t>FORM/ SURVEY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45630" y="690684"/>
            <a:ext cx="1293723" cy="651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E5CDFC"/>
                </a:solidFill>
                <a:latin typeface="Poppins Bold"/>
                <a:ea typeface="Poppins Bold"/>
                <a:cs typeface="Poppins Bold"/>
                <a:sym typeface="Poppins Bold"/>
              </a:rPr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85555805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bb3e9d2a-3b46-4675-82e6-ecc94aef3c7a}" enabled="0" method="" siteId="{bb3e9d2a-3b46-4675-82e6-ecc94aef3c7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1305</Words>
  <Application>Microsoft Office PowerPoint</Application>
  <PresentationFormat>Custom</PresentationFormat>
  <Paragraphs>196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Francois One</vt:lpstr>
      <vt:lpstr>Calibri</vt:lpstr>
      <vt:lpstr>Open Sans Bold</vt:lpstr>
      <vt:lpstr>Arial</vt:lpstr>
      <vt:lpstr>Quicksand Bold</vt:lpstr>
      <vt:lpstr>Poppins Bold</vt:lpstr>
      <vt:lpstr>Courier New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2</dc:title>
  <cp:lastModifiedBy>Non Diaaldin Malik Alkhidir</cp:lastModifiedBy>
  <cp:revision>4</cp:revision>
  <dcterms:created xsi:type="dcterms:W3CDTF">2006-08-16T00:00:00Z</dcterms:created>
  <dcterms:modified xsi:type="dcterms:W3CDTF">2025-12-04T13:46:23Z</dcterms:modified>
  <dc:identifier>DAG4IXNq_QU</dc:identifier>
</cp:coreProperties>
</file>